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8" r:id="rId1"/>
  </p:sldMasterIdLst>
  <p:notesMasterIdLst>
    <p:notesMasterId r:id="rId9"/>
  </p:notesMasterIdLst>
  <p:handoutMasterIdLst>
    <p:handoutMasterId r:id="rId10"/>
  </p:handoutMasterIdLst>
  <p:sldIdLst>
    <p:sldId id="1344" r:id="rId2"/>
    <p:sldId id="1348" r:id="rId3"/>
    <p:sldId id="1346" r:id="rId4"/>
    <p:sldId id="1347" r:id="rId5"/>
    <p:sldId id="1345" r:id="rId6"/>
    <p:sldId id="1342" r:id="rId7"/>
    <p:sldId id="1334" r:id="rId8"/>
  </p:sldIdLst>
  <p:sldSz cx="12190413" cy="6858000"/>
  <p:notesSz cx="6735763" cy="9866313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500" b="1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b="1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b="1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b="1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b="1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2500" b="1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2500" b="1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2500" b="1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2500" b="1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088">
          <p15:clr>
            <a:srgbClr val="A4A3A4"/>
          </p15:clr>
        </p15:guide>
        <p15:guide id="2" orient="horz" pos="754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437">
          <p15:clr>
            <a:srgbClr val="A4A3A4"/>
          </p15:clr>
        </p15:guide>
        <p15:guide id="5" pos="72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46"/>
    <a:srgbClr val="C468D6"/>
    <a:srgbClr val="960000"/>
    <a:srgbClr val="000099"/>
    <a:srgbClr val="B8DFE2"/>
    <a:srgbClr val="D9D9D9"/>
    <a:srgbClr val="F1F9A9"/>
    <a:srgbClr val="E3E7AF"/>
    <a:srgbClr val="C5CD57"/>
    <a:srgbClr val="5F64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99" autoAdjust="0"/>
    <p:restoredTop sz="89668" autoAdjust="0"/>
  </p:normalViewPr>
  <p:slideViewPr>
    <p:cSldViewPr>
      <p:cViewPr varScale="1">
        <p:scale>
          <a:sx n="63" d="100"/>
          <a:sy n="63" d="100"/>
        </p:scale>
        <p:origin x="-876" y="-108"/>
      </p:cViewPr>
      <p:guideLst>
        <p:guide orient="horz" pos="2088"/>
        <p:guide orient="horz" pos="754"/>
        <p:guide pos="3840"/>
        <p:guide pos="437"/>
        <p:guide pos="724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18830" cy="493316"/>
          </a:xfrm>
          <a:prstGeom prst="rect">
            <a:avLst/>
          </a:prstGeom>
        </p:spPr>
        <p:txBody>
          <a:bodyPr vert="horz" lIns="90835" tIns="45416" rIns="90835" bIns="45416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15375" y="1"/>
            <a:ext cx="2918830" cy="493316"/>
          </a:xfrm>
          <a:prstGeom prst="rect">
            <a:avLst/>
          </a:prstGeom>
        </p:spPr>
        <p:txBody>
          <a:bodyPr vert="horz" lIns="90835" tIns="45416" rIns="90835" bIns="45416" rtlCol="0"/>
          <a:lstStyle>
            <a:lvl1pPr algn="r">
              <a:defRPr sz="1200"/>
            </a:lvl1pPr>
          </a:lstStyle>
          <a:p>
            <a:fld id="{E8A39B03-DB13-4F30-A8A5-A389E5FBE94E}" type="datetimeFigureOut">
              <a:rPr lang="zh-CN" altLang="en-US" smtClean="0"/>
              <a:pPr/>
              <a:t>2018/11/24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2" y="9371288"/>
            <a:ext cx="2918830" cy="493316"/>
          </a:xfrm>
          <a:prstGeom prst="rect">
            <a:avLst/>
          </a:prstGeom>
        </p:spPr>
        <p:txBody>
          <a:bodyPr vert="horz" lIns="90835" tIns="45416" rIns="90835" bIns="45416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15375" y="9371288"/>
            <a:ext cx="2918830" cy="493316"/>
          </a:xfrm>
          <a:prstGeom prst="rect">
            <a:avLst/>
          </a:prstGeom>
        </p:spPr>
        <p:txBody>
          <a:bodyPr vert="horz" lIns="90835" tIns="45416" rIns="90835" bIns="45416" rtlCol="0" anchor="b"/>
          <a:lstStyle>
            <a:lvl1pPr algn="r">
              <a:defRPr sz="1200"/>
            </a:lvl1pPr>
          </a:lstStyle>
          <a:p>
            <a:fld id="{5AD4CF34-DD10-44CB-8392-272685D625B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2148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1"/>
            <a:ext cx="2917272" cy="493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35" tIns="45416" rIns="90835" bIns="45416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b="0"/>
            </a:lvl1pPr>
          </a:lstStyle>
          <a:p>
            <a:endParaRPr lang="zh-CN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3815" y="1"/>
            <a:ext cx="2920390" cy="493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35" tIns="45416" rIns="90835" bIns="4541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="0"/>
            </a:lvl1pPr>
          </a:lstStyle>
          <a:p>
            <a:fld id="{9C0B681F-3500-411F-9F0E-F68C3979C30D}" type="datetimeFigureOut">
              <a:rPr lang="zh-CN" altLang="en-US"/>
              <a:pPr/>
              <a:t>2018/11/24</a:t>
            </a:fld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84138" y="742950"/>
            <a:ext cx="6567487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Rot="1" noChangeArrowheads="1"/>
          </p:cNvSpPr>
          <p:nvPr>
            <p:ph type="body" sz="quarter" idx="3"/>
          </p:nvPr>
        </p:nvSpPr>
        <p:spPr bwMode="auto">
          <a:xfrm>
            <a:off x="673577" y="4686502"/>
            <a:ext cx="5388610" cy="4439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35" tIns="45416" rIns="90835" bIns="4541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" y="9371288"/>
            <a:ext cx="2917272" cy="493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35" tIns="45416" rIns="90835" bIns="45416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b="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3815" y="9371288"/>
            <a:ext cx="2920390" cy="493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35" tIns="45416" rIns="90835" bIns="4541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b="0"/>
            </a:lvl1pPr>
          </a:lstStyle>
          <a:p>
            <a:fld id="{3260C29B-71A1-4D33-A4C9-6E14932129A0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300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6FDE6-3B89-4FFC-AB85-C676113680A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168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6FDE6-3B89-4FFC-AB85-C676113680A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168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0C29B-71A1-4D33-A4C9-6E14932129A0}" type="slidenum">
              <a:rPr lang="zh-CN" alt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81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spc="-100" dirty="0" smtClean="0">
              <a:solidFill>
                <a:srgbClr val="00004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0C29B-71A1-4D33-A4C9-6E14932129A0}" type="slidenum">
              <a:rPr lang="zh-CN" alt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78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903518" y="5157192"/>
            <a:ext cx="1837028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53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4"/>
          <p:cNvSpPr txBox="1">
            <a:spLocks/>
          </p:cNvSpPr>
          <p:nvPr userDrawn="1"/>
        </p:nvSpPr>
        <p:spPr>
          <a:xfrm>
            <a:off x="11279782" y="6376243"/>
            <a:ext cx="7278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D447205E-B5AF-420F-9205-14CD5B2048A0}" type="slidenum">
              <a:rPr lang="zh-CN" altLang="en-US" sz="1800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 sz="1800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4" t="5258" r="14085" b="7094"/>
          <a:stretch>
            <a:fillRect/>
          </a:stretch>
        </p:blipFill>
        <p:spPr bwMode="auto">
          <a:xfrm>
            <a:off x="0" y="0"/>
            <a:ext cx="1219041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521" y="6356352"/>
            <a:ext cx="2844430" cy="365125"/>
          </a:xfrm>
          <a:prstGeom prst="rect">
            <a:avLst/>
          </a:prstGeom>
        </p:spPr>
        <p:txBody>
          <a:bodyPr/>
          <a:lstStyle/>
          <a:p>
            <a:fld id="{A0522772-9FF2-49D9-B0D6-B7B6A842BAE2}" type="datetimeFigureOut">
              <a:rPr lang="zh-CN" altLang="en-US" smtClean="0"/>
              <a:pPr/>
              <a:t>2018/11/24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058" y="6356352"/>
            <a:ext cx="3860297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463" y="6356352"/>
            <a:ext cx="2844430" cy="365125"/>
          </a:xfrm>
          <a:prstGeom prst="rect">
            <a:avLst/>
          </a:prstGeom>
        </p:spPr>
        <p:txBody>
          <a:bodyPr/>
          <a:lstStyle/>
          <a:p>
            <a:fld id="{24FED7F0-F09C-4702-9FF6-ED635FAB67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417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E00D82-2001-449E-AD90-3BB6FC1EF930}" type="datetimeFigureOut">
              <a:rPr lang="zh-CN" altLang="en-US"/>
              <a:pPr>
                <a:defRPr/>
              </a:pPr>
              <a:t>2018/11/24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7887" y="6356748"/>
            <a:ext cx="4114641" cy="3642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045" y="6356748"/>
            <a:ext cx="2742091" cy="3642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B47F294-569F-46BE-9414-D1C28A8AC9F5}" type="slidenum">
              <a:rPr altLang="en-US"/>
              <a:pPr/>
              <a:t>‹#›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xmlns="" id="{864DFA6A-28D6-43B4-9943-55AFD6348B85}"/>
              </a:ext>
            </a:extLst>
          </p:cNvPr>
          <p:cNvGrpSpPr/>
          <p:nvPr userDrawn="1"/>
        </p:nvGrpSpPr>
        <p:grpSpPr>
          <a:xfrm>
            <a:off x="7339645" y="136978"/>
            <a:ext cx="4707947" cy="362330"/>
            <a:chOff x="1910829" y="6355504"/>
            <a:chExt cx="5429220" cy="362330"/>
          </a:xfrm>
        </p:grpSpPr>
        <p:pic>
          <p:nvPicPr>
            <p:cNvPr id="6" name="Picture 6" descr="C:\工程文件\国云科技VIS\中国科学院LO..GO2.png">
              <a:extLst>
                <a:ext uri="{FF2B5EF4-FFF2-40B4-BE49-F238E27FC236}">
                  <a16:creationId xmlns:a16="http://schemas.microsoft.com/office/drawing/2014/main" xmlns="" id="{40BB7B11-C77B-428F-A9B0-49BBBC3C1B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0829" y="6355504"/>
              <a:ext cx="2490682" cy="362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7" descr="C:\工程文件\国云科技VIS\认证图标.png">
              <a:extLst>
                <a:ext uri="{FF2B5EF4-FFF2-40B4-BE49-F238E27FC236}">
                  <a16:creationId xmlns:a16="http://schemas.microsoft.com/office/drawing/2014/main" xmlns="" id="{BD3D22A1-A303-4CC1-96FA-C39EE9AEA7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604" y="6443270"/>
              <a:ext cx="1887445" cy="222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Users\admin\Desktop\lodo 贝白.png">
              <a:extLst>
                <a:ext uri="{FF2B5EF4-FFF2-40B4-BE49-F238E27FC236}">
                  <a16:creationId xmlns:a16="http://schemas.microsoft.com/office/drawing/2014/main" xmlns="" id="{C623C08B-7A6B-4D6A-9F04-43F0A71EA0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7339" y="6422984"/>
              <a:ext cx="748447" cy="242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96935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5"/>
          <p:cNvPicPr>
            <a:picLocks noChangeAspect="1" noChangeArrowheads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189" t="4908" r="11424" b="7094"/>
          <a:stretch/>
        </p:blipFill>
        <p:spPr bwMode="auto">
          <a:xfrm>
            <a:off x="0" y="0"/>
            <a:ext cx="12190413" cy="68853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 userDrawn="1"/>
        </p:nvSpPr>
        <p:spPr>
          <a:xfrm>
            <a:off x="0" y="1"/>
            <a:ext cx="12190413" cy="6829885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521" y="6356352"/>
            <a:ext cx="2844430" cy="365125"/>
          </a:xfrm>
          <a:prstGeom prst="rect">
            <a:avLst/>
          </a:prstGeom>
        </p:spPr>
        <p:txBody>
          <a:bodyPr/>
          <a:lstStyle/>
          <a:p>
            <a:fld id="{A0522772-9FF2-49D9-B0D6-B7B6A842BAE2}" type="datetimeFigureOut">
              <a:rPr lang="zh-CN" altLang="en-US" smtClean="0"/>
              <a:pPr/>
              <a:t>2018/11/24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058" y="6356352"/>
            <a:ext cx="3860297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463" y="6520260"/>
            <a:ext cx="2844430" cy="365125"/>
          </a:xfrm>
          <a:prstGeom prst="rect">
            <a:avLst/>
          </a:prstGeom>
        </p:spPr>
        <p:txBody>
          <a:bodyPr/>
          <a:lstStyle/>
          <a:p>
            <a:fld id="{24FED7F0-F09C-4702-9FF6-ED635FAB674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9" name="Picture 5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80" b="3609"/>
          <a:stretch/>
        </p:blipFill>
        <p:spPr bwMode="auto">
          <a:xfrm>
            <a:off x="-48674" y="6309320"/>
            <a:ext cx="12288236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 userDrawn="1"/>
        </p:nvSpPr>
        <p:spPr>
          <a:xfrm>
            <a:off x="4463237" y="6444044"/>
            <a:ext cx="77758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最小化云</a:t>
            </a:r>
            <a:r>
              <a:rPr lang="en-US" altLang="zh-CN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OS</a:t>
            </a:r>
            <a:r>
              <a:rPr lang="zh-CN" altLang="en-US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内核 </a:t>
            </a:r>
            <a:r>
              <a:rPr lang="en-US" altLang="zh-CN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( 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国云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G-Cloud </a:t>
            </a:r>
            <a:r>
              <a:rPr lang="en-US" altLang="zh-CN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4810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Box 14"/>
          <p:cNvSpPr>
            <a:spLocks/>
          </p:cNvSpPr>
          <p:nvPr/>
        </p:nvSpPr>
        <p:spPr bwMode="auto">
          <a:xfrm>
            <a:off x="-33861" y="-12700"/>
            <a:ext cx="12247556" cy="477054"/>
          </a:xfrm>
          <a:custGeom>
            <a:avLst/>
            <a:gdLst/>
            <a:ahLst/>
            <a:cxnLst>
              <a:cxn ang="0">
                <a:pos x="39756" y="0"/>
              </a:cxn>
              <a:cxn ang="0">
                <a:pos x="9203634" y="29818"/>
              </a:cxn>
              <a:cxn ang="0">
                <a:pos x="9183756" y="1443719"/>
              </a:cxn>
              <a:cxn ang="0">
                <a:pos x="0" y="1433780"/>
              </a:cxn>
              <a:cxn ang="0">
                <a:pos x="39756" y="0"/>
              </a:cxn>
            </a:cxnLst>
            <a:rect l="0" t="0" r="r" b="b"/>
            <a:pathLst>
              <a:path w="9203634" h="1443719">
                <a:moveTo>
                  <a:pt x="39756" y="0"/>
                </a:moveTo>
                <a:lnTo>
                  <a:pt x="9203634" y="29818"/>
                </a:lnTo>
                <a:lnTo>
                  <a:pt x="9183756" y="1443719"/>
                </a:lnTo>
                <a:lnTo>
                  <a:pt x="0" y="1433780"/>
                </a:lnTo>
                <a:lnTo>
                  <a:pt x="39756" y="0"/>
                </a:lnTo>
                <a:close/>
              </a:path>
            </a:pathLst>
          </a:custGeom>
          <a:gradFill rotWithShape="1">
            <a:gsLst>
              <a:gs pos="0">
                <a:srgbClr val="6EA8FF">
                  <a:alpha val="0"/>
                </a:srgbClr>
              </a:gs>
              <a:gs pos="11000">
                <a:srgbClr val="6EA8FF">
                  <a:alpha val="0"/>
                </a:srgbClr>
              </a:gs>
              <a:gs pos="100000">
                <a:srgbClr val="DAEDEF">
                  <a:alpha val="0"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027" name="Line 8"/>
          <p:cNvSpPr>
            <a:spLocks noChangeShapeType="1"/>
          </p:cNvSpPr>
          <p:nvPr/>
        </p:nvSpPr>
        <p:spPr bwMode="auto">
          <a:xfrm>
            <a:off x="431744" y="1052513"/>
            <a:ext cx="8641226" cy="0"/>
          </a:xfrm>
          <a:prstGeom prst="line">
            <a:avLst/>
          </a:prstGeom>
          <a:noFill/>
          <a:ln w="38100" cmpd="thickThin">
            <a:solidFill>
              <a:srgbClr val="9ED3D7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521" y="1600201"/>
            <a:ext cx="1097137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030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450771" y="6316663"/>
            <a:ext cx="1837028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endParaRPr lang="en-US" dirty="0"/>
          </a:p>
        </p:txBody>
      </p:sp>
      <p:pic>
        <p:nvPicPr>
          <p:cNvPr id="7" name="图片 6" descr="QQ图片20140714151506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10941" y="188640"/>
            <a:ext cx="943456" cy="566772"/>
          </a:xfrm>
          <a:prstGeom prst="rect">
            <a:avLst/>
          </a:prstGeom>
          <a:effectLst/>
        </p:spPr>
      </p:pic>
      <p:sp>
        <p:nvSpPr>
          <p:cNvPr id="8" name="TextBox 7"/>
          <p:cNvSpPr txBox="1"/>
          <p:nvPr/>
        </p:nvSpPr>
        <p:spPr>
          <a:xfrm>
            <a:off x="9551590" y="76470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0" dirty="0" smtClean="0">
                <a:solidFill>
                  <a:schemeClr val="accent6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高技术研究发展中心</a:t>
            </a:r>
            <a:endParaRPr lang="zh-CN" altLang="en-US" sz="1800" b="0" dirty="0">
              <a:solidFill>
                <a:schemeClr val="accent6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2" r:id="rId2"/>
    <p:sldLayoutId id="2147483774" r:id="rId3"/>
    <p:sldLayoutId id="2147483775" r:id="rId4"/>
    <p:sldLayoutId id="2147483776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notesSlide" Target="../notesSlides/notesSlide1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slideLayout" Target="../slideLayouts/slideLayout4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tags" Target="../tags/tag21.xml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17" Type="http://schemas.openxmlformats.org/officeDocument/2006/relationships/image" Target="../media/image17.png"/><Relationship Id="rId2" Type="http://schemas.openxmlformats.org/officeDocument/2006/relationships/tags" Target="../tags/tag20.xml"/><Relationship Id="rId16" Type="http://schemas.openxmlformats.org/officeDocument/2006/relationships/image" Target="../media/image16.png"/><Relationship Id="rId1" Type="http://schemas.openxmlformats.org/officeDocument/2006/relationships/tags" Target="../tags/tag19.xml"/><Relationship Id="rId6" Type="http://schemas.openxmlformats.org/officeDocument/2006/relationships/slideLayout" Target="../slideLayouts/slideLayout4.xml"/><Relationship Id="rId11" Type="http://schemas.openxmlformats.org/officeDocument/2006/relationships/image" Target="../media/image11.png"/><Relationship Id="rId5" Type="http://schemas.openxmlformats.org/officeDocument/2006/relationships/tags" Target="../tags/tag23.xml"/><Relationship Id="rId15" Type="http://schemas.openxmlformats.org/officeDocument/2006/relationships/image" Target="../media/image15.png"/><Relationship Id="rId10" Type="http://schemas.openxmlformats.org/officeDocument/2006/relationships/image" Target="../media/image10.jpeg"/><Relationship Id="rId4" Type="http://schemas.openxmlformats.org/officeDocument/2006/relationships/tags" Target="../tags/tag22.xml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http://bbs.cloud-edu.cn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75986" y="1418000"/>
            <a:ext cx="8648521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6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中国云开源软件开发社区</a:t>
            </a:r>
            <a:endParaRPr lang="en-US" altLang="zh-CN" sz="60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600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构建探索</a:t>
            </a:r>
            <a:endParaRPr lang="zh-CN" altLang="en-US" sz="60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39022" y="4659982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中科院云计算中心</a:t>
            </a:r>
            <a:endParaRPr lang="zh-CN" altLang="en-US" sz="3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38837" y="3651870"/>
            <a:ext cx="2476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rPr>
              <a:t>莫展鹏</a:t>
            </a:r>
          </a:p>
        </p:txBody>
      </p:sp>
    </p:spTree>
    <p:extLst>
      <p:ext uri="{BB962C8B-B14F-4D97-AF65-F5344CB8AC3E}">
        <p14:creationId xmlns:p14="http://schemas.microsoft.com/office/powerpoint/2010/main" val="26877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10">
            <a:extLst>
              <a:ext uri="{FF2B5EF4-FFF2-40B4-BE49-F238E27FC236}">
                <a16:creationId xmlns:a16="http://schemas.microsoft.com/office/drawing/2014/main" xmlns="" id="{4BFD6035-4271-453C-8DC8-83CDDC02E373}"/>
              </a:ext>
            </a:extLst>
          </p:cNvPr>
          <p:cNvSpPr txBox="1"/>
          <p:nvPr/>
        </p:nvSpPr>
        <p:spPr>
          <a:xfrm>
            <a:off x="594343" y="564899"/>
            <a:ext cx="2976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406" dirty="0" smtClean="0">
                <a:latin typeface="黑体" panose="02010600030101010101" pitchFamily="2" charset="-122"/>
                <a:ea typeface="黑体" panose="02010600030101010101" pitchFamily="2" charset="-122"/>
              </a:rPr>
              <a:t>中国云开源</a:t>
            </a:r>
            <a:r>
              <a:rPr lang="zh-CN" altLang="en-US" sz="2000" spc="406" dirty="0" smtClean="0">
                <a:latin typeface="黑体" panose="02010600030101010101" pitchFamily="2" charset="-122"/>
                <a:ea typeface="黑体" panose="02010600030101010101" pitchFamily="2" charset="-122"/>
              </a:rPr>
              <a:t>社区基础</a:t>
            </a:r>
            <a:endParaRPr lang="zh-CN" altLang="en-US" sz="2000" b="1" spc="406" dirty="0">
              <a:latin typeface="黑体" panose="02010600030101010101" pitchFamily="2" charset="-122"/>
              <a:ea typeface="黑体" panose="02010600030101010101" pitchFamily="2" charset="-122"/>
            </a:endParaRPr>
          </a:p>
        </p:txBody>
      </p:sp>
      <p:grpSp>
        <p:nvGrpSpPr>
          <p:cNvPr id="80" name="Group 7">
            <a:extLst>
              <a:ext uri="{FF2B5EF4-FFF2-40B4-BE49-F238E27FC236}">
                <a16:creationId xmlns:a16="http://schemas.microsoft.com/office/drawing/2014/main" xmlns="" id="{FE19735A-E38E-490A-BC0A-8A638C7AA18D}"/>
              </a:ext>
            </a:extLst>
          </p:cNvPr>
          <p:cNvGrpSpPr>
            <a:grpSpLocks/>
          </p:cNvGrpSpPr>
          <p:nvPr/>
        </p:nvGrpSpPr>
        <p:grpSpPr bwMode="auto">
          <a:xfrm>
            <a:off x="244052" y="261911"/>
            <a:ext cx="292558" cy="154387"/>
            <a:chOff x="0" y="0"/>
            <a:chExt cx="1041399" cy="549275"/>
          </a:xfrm>
          <a:solidFill>
            <a:schemeClr val="bg1"/>
          </a:solidFill>
        </p:grpSpPr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xmlns="" id="{AC6D9643-C617-4FF0-ABFF-40F12F7A5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38"/>
            </a:p>
          </p:txBody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xmlns="" id="{6B344ED4-8395-4ACB-938E-3D355A1BC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38"/>
            </a:p>
          </p:txBody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xmlns="" id="{12B598ED-BBD0-4499-BEF5-F1695C18C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38"/>
            </a:p>
          </p:txBody>
        </p:sp>
      </p:grpSp>
      <p:cxnSp>
        <p:nvCxnSpPr>
          <p:cNvPr id="84" name="直接连接符 83"/>
          <p:cNvCxnSpPr/>
          <p:nvPr/>
        </p:nvCxnSpPr>
        <p:spPr>
          <a:xfrm>
            <a:off x="-536172" y="1016151"/>
            <a:ext cx="10533449" cy="0"/>
          </a:xfrm>
          <a:prstGeom prst="line">
            <a:avLst/>
          </a:prstGeom>
          <a:ln>
            <a:gradFill flip="none" rotWithShape="1">
              <a:gsLst>
                <a:gs pos="0">
                  <a:srgbClr val="14427A"/>
                </a:gs>
                <a:gs pos="49000">
                  <a:srgbClr val="04183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组合 84">
            <a:extLst>
              <a:ext uri="{FF2B5EF4-FFF2-40B4-BE49-F238E27FC236}">
                <a16:creationId xmlns="" xmlns:a16="http://schemas.microsoft.com/office/drawing/2014/main" id="{B0E6F6D2-FC00-4A8B-B63A-B53058D4D061}"/>
              </a:ext>
            </a:extLst>
          </p:cNvPr>
          <p:cNvGrpSpPr/>
          <p:nvPr/>
        </p:nvGrpSpPr>
        <p:grpSpPr>
          <a:xfrm>
            <a:off x="626332" y="1113684"/>
            <a:ext cx="11304411" cy="5627684"/>
            <a:chOff x="107504" y="51470"/>
            <a:chExt cx="8911069" cy="4475810"/>
          </a:xfrm>
        </p:grpSpPr>
        <p:sp>
          <p:nvSpPr>
            <p:cNvPr id="86" name="圆角矩形 36">
              <a:extLst>
                <a:ext uri="{FF2B5EF4-FFF2-40B4-BE49-F238E27FC236}">
                  <a16:creationId xmlns="" xmlns:a16="http://schemas.microsoft.com/office/drawing/2014/main" id="{B70D16FF-B078-4B73-B97A-50B4408E66CC}"/>
                </a:ext>
              </a:extLst>
            </p:cNvPr>
            <p:cNvSpPr/>
            <p:nvPr/>
          </p:nvSpPr>
          <p:spPr>
            <a:xfrm>
              <a:off x="7740352" y="51470"/>
              <a:ext cx="1278221" cy="4475810"/>
            </a:xfrm>
            <a:prstGeom prst="roundRect">
              <a:avLst>
                <a:gd name="adj" fmla="val 2465"/>
              </a:avLst>
            </a:prstGeom>
            <a:solidFill>
              <a:srgbClr val="9BBB59">
                <a:lumMod val="20000"/>
                <a:lumOff val="80000"/>
              </a:srgbClr>
            </a:soli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7" name="TextBox 34">
              <a:extLst>
                <a:ext uri="{FF2B5EF4-FFF2-40B4-BE49-F238E27FC236}">
                  <a16:creationId xmlns="" xmlns:a16="http://schemas.microsoft.com/office/drawing/2014/main" id="{D24DCDDD-6B14-44D1-9BBF-CB0551642D73}"/>
                </a:ext>
              </a:extLst>
            </p:cNvPr>
            <p:cNvSpPr txBox="1"/>
            <p:nvPr/>
          </p:nvSpPr>
          <p:spPr>
            <a:xfrm>
              <a:off x="7906620" y="206519"/>
              <a:ext cx="9456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参与单位</a:t>
              </a:r>
            </a:p>
          </p:txBody>
        </p:sp>
        <p:grpSp>
          <p:nvGrpSpPr>
            <p:cNvPr id="88" name="组合 87">
              <a:extLst>
                <a:ext uri="{FF2B5EF4-FFF2-40B4-BE49-F238E27FC236}">
                  <a16:creationId xmlns="" xmlns:a16="http://schemas.microsoft.com/office/drawing/2014/main" id="{B81430F0-F7C4-4936-A818-34A2201C78DC}"/>
                </a:ext>
              </a:extLst>
            </p:cNvPr>
            <p:cNvGrpSpPr/>
            <p:nvPr/>
          </p:nvGrpSpPr>
          <p:grpSpPr>
            <a:xfrm>
              <a:off x="107504" y="51470"/>
              <a:ext cx="7560840" cy="4475810"/>
              <a:chOff x="-8326986" y="3440736"/>
              <a:chExt cx="7584308" cy="4681076"/>
            </a:xfrm>
          </p:grpSpPr>
          <p:sp>
            <p:nvSpPr>
              <p:cNvPr id="98" name="圆角矩形 52">
                <a:extLst>
                  <a:ext uri="{FF2B5EF4-FFF2-40B4-BE49-F238E27FC236}">
                    <a16:creationId xmlns="" xmlns:a16="http://schemas.microsoft.com/office/drawing/2014/main" id="{8AA340AE-F104-492B-A1C3-306D9C6C69EF}"/>
                  </a:ext>
                </a:extLst>
              </p:cNvPr>
              <p:cNvSpPr/>
              <p:nvPr/>
            </p:nvSpPr>
            <p:spPr>
              <a:xfrm>
                <a:off x="-5149080" y="3440736"/>
                <a:ext cx="4406402" cy="4681076"/>
              </a:xfrm>
              <a:prstGeom prst="roundRect">
                <a:avLst>
                  <a:gd name="adj" fmla="val 2465"/>
                </a:avLst>
              </a:prstGeom>
              <a:solidFill>
                <a:srgbClr val="F79646">
                  <a:lumMod val="20000"/>
                  <a:lumOff val="80000"/>
                </a:srgbClr>
              </a:solidFill>
              <a:ln w="9525" cap="flat" cmpd="sng" algn="ctr">
                <a:solidFill>
                  <a:srgbClr val="F79646">
                    <a:lumMod val="50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9" name="圆角矩形 53">
                <a:extLst>
                  <a:ext uri="{FF2B5EF4-FFF2-40B4-BE49-F238E27FC236}">
                    <a16:creationId xmlns="" xmlns:a16="http://schemas.microsoft.com/office/drawing/2014/main" id="{EA9F6CEC-B2A4-4FA1-ADF3-F0A9EDB2EED5}"/>
                  </a:ext>
                </a:extLst>
              </p:cNvPr>
              <p:cNvSpPr/>
              <p:nvPr/>
            </p:nvSpPr>
            <p:spPr>
              <a:xfrm>
                <a:off x="-8326986" y="3440736"/>
                <a:ext cx="2735008" cy="4681076"/>
              </a:xfrm>
              <a:prstGeom prst="roundRect">
                <a:avLst>
                  <a:gd name="adj" fmla="val 2465"/>
                </a:avLst>
              </a:prstGeom>
              <a:solidFill>
                <a:sysClr val="window" lastClr="FFFFFF"/>
              </a:solidFill>
              <a:ln w="9525" cap="flat" cmpd="sng" algn="ctr">
                <a:solidFill>
                  <a:srgbClr val="4BACC6">
                    <a:lumMod val="7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100" name="组合 99">
                <a:extLst>
                  <a:ext uri="{FF2B5EF4-FFF2-40B4-BE49-F238E27FC236}">
                    <a16:creationId xmlns="" xmlns:a16="http://schemas.microsoft.com/office/drawing/2014/main" id="{43374526-AAC5-4908-9340-FA74F09B1713}"/>
                  </a:ext>
                </a:extLst>
              </p:cNvPr>
              <p:cNvGrpSpPr/>
              <p:nvPr/>
            </p:nvGrpSpPr>
            <p:grpSpPr>
              <a:xfrm>
                <a:off x="-8175042" y="3931140"/>
                <a:ext cx="2431118" cy="432625"/>
                <a:chOff x="395535" y="1844824"/>
                <a:chExt cx="2304256" cy="472504"/>
              </a:xfrm>
            </p:grpSpPr>
            <p:sp>
              <p:nvSpPr>
                <p:cNvPr id="142" name="MH_SubTitle_1">
                  <a:extLst>
                    <a:ext uri="{FF2B5EF4-FFF2-40B4-BE49-F238E27FC236}">
                      <a16:creationId xmlns="" xmlns:a16="http://schemas.microsoft.com/office/drawing/2014/main" id="{375782FA-01E5-4BB9-8771-DD4AC7F1A3C6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7"/>
                  </p:custDataLst>
                </p:nvPr>
              </p:nvSpPr>
              <p:spPr bwMode="auto">
                <a:xfrm flipH="1">
                  <a:off x="1043605" y="1844824"/>
                  <a:ext cx="1656186" cy="472504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itchFamily="34" charset="-122"/>
                      <a:ea typeface="微软雅黑" pitchFamily="34" charset="-122"/>
                    </a:rPr>
                    <a:t>容器虚拟化与新兴</a:t>
                  </a:r>
                  <a:r>
                    <a:rPr kumimoji="0" lang="en-US" altLang="zh-CN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itchFamily="34" charset="-122"/>
                      <a:ea typeface="微软雅黑" pitchFamily="34" charset="-122"/>
                    </a:rPr>
                    <a:t>ICT</a:t>
                  </a:r>
                  <a:r>
                    <a:rPr kumimoji="0" lang="zh-CN" alt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itchFamily="34" charset="-122"/>
                      <a:ea typeface="微软雅黑" pitchFamily="34" charset="-122"/>
                    </a:rPr>
                    <a:t>系统结构</a:t>
                  </a:r>
                </a:p>
              </p:txBody>
            </p:sp>
            <p:sp>
              <p:nvSpPr>
                <p:cNvPr id="143" name="MH_SubTitle_1">
                  <a:extLst>
                    <a:ext uri="{FF2B5EF4-FFF2-40B4-BE49-F238E27FC236}">
                      <a16:creationId xmlns="" xmlns:a16="http://schemas.microsoft.com/office/drawing/2014/main" id="{149AA07D-A4A7-40ED-9C4B-C46902754FC5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8"/>
                  </p:custDataLst>
                </p:nvPr>
              </p:nvSpPr>
              <p:spPr bwMode="auto">
                <a:xfrm flipH="1">
                  <a:off x="395535" y="1844824"/>
                  <a:ext cx="648071" cy="472504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itchFamily="34" charset="-122"/>
                      <a:ea typeface="微软雅黑" pitchFamily="34" charset="-122"/>
                    </a:rPr>
                    <a:t>课题</a:t>
                  </a:r>
                  <a:r>
                    <a:rPr kumimoji="0" lang="en-US" altLang="zh-CN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itchFamily="34" charset="-122"/>
                      <a:ea typeface="微软雅黑" pitchFamily="34" charset="-122"/>
                    </a:rPr>
                    <a:t>1</a:t>
                  </a:r>
                </a:p>
              </p:txBody>
            </p:sp>
          </p:grpSp>
          <p:grpSp>
            <p:nvGrpSpPr>
              <p:cNvPr id="101" name="组合 100">
                <a:extLst>
                  <a:ext uri="{FF2B5EF4-FFF2-40B4-BE49-F238E27FC236}">
                    <a16:creationId xmlns="" xmlns:a16="http://schemas.microsoft.com/office/drawing/2014/main" id="{4DFA297F-3EF4-4A3E-BB69-4B9901AFE939}"/>
                  </a:ext>
                </a:extLst>
              </p:cNvPr>
              <p:cNvGrpSpPr/>
              <p:nvPr/>
            </p:nvGrpSpPr>
            <p:grpSpPr>
              <a:xfrm>
                <a:off x="-8175042" y="4788238"/>
                <a:ext cx="2431118" cy="432625"/>
                <a:chOff x="395535" y="2452440"/>
                <a:chExt cx="2304256" cy="472504"/>
              </a:xfrm>
            </p:grpSpPr>
            <p:sp>
              <p:nvSpPr>
                <p:cNvPr id="140" name="MH_SubTitle_1">
                  <a:extLst>
                    <a:ext uri="{FF2B5EF4-FFF2-40B4-BE49-F238E27FC236}">
                      <a16:creationId xmlns="" xmlns:a16="http://schemas.microsoft.com/office/drawing/2014/main" id="{E0A776DD-5452-439B-9564-886F3615DE9D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5"/>
                  </p:custDataLst>
                </p:nvPr>
              </p:nvSpPr>
              <p:spPr bwMode="auto">
                <a:xfrm flipH="1">
                  <a:off x="1043605" y="2452440"/>
                  <a:ext cx="1656186" cy="472504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itchFamily="34" charset="-122"/>
                      <a:ea typeface="微软雅黑" pitchFamily="34" charset="-122"/>
                    </a:rPr>
                    <a:t>新型设备虚拟化与巨型虚拟机</a:t>
                  </a:r>
                </a:p>
              </p:txBody>
            </p:sp>
            <p:sp>
              <p:nvSpPr>
                <p:cNvPr id="141" name="MH_SubTitle_1">
                  <a:extLst>
                    <a:ext uri="{FF2B5EF4-FFF2-40B4-BE49-F238E27FC236}">
                      <a16:creationId xmlns="" xmlns:a16="http://schemas.microsoft.com/office/drawing/2014/main" id="{3EC98E60-578B-4319-8C99-8EFD1D93C548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6"/>
                  </p:custDataLst>
                </p:nvPr>
              </p:nvSpPr>
              <p:spPr bwMode="auto">
                <a:xfrm flipH="1">
                  <a:off x="395535" y="2452440"/>
                  <a:ext cx="648071" cy="472504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itchFamily="34" charset="-122"/>
                      <a:ea typeface="微软雅黑" pitchFamily="34" charset="-122"/>
                    </a:rPr>
                    <a:t>课题</a:t>
                  </a:r>
                  <a:r>
                    <a:rPr kumimoji="0" lang="en-US" altLang="zh-CN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itchFamily="34" charset="-122"/>
                      <a:ea typeface="微软雅黑" pitchFamily="34" charset="-122"/>
                    </a:rPr>
                    <a:t>2</a:t>
                  </a:r>
                </a:p>
              </p:txBody>
            </p:sp>
          </p:grpSp>
          <p:grpSp>
            <p:nvGrpSpPr>
              <p:cNvPr id="102" name="组合 101">
                <a:extLst>
                  <a:ext uri="{FF2B5EF4-FFF2-40B4-BE49-F238E27FC236}">
                    <a16:creationId xmlns="" xmlns:a16="http://schemas.microsoft.com/office/drawing/2014/main" id="{5B571B64-03C2-442A-9534-41A0BCB07BA4}"/>
                  </a:ext>
                </a:extLst>
              </p:cNvPr>
              <p:cNvGrpSpPr/>
              <p:nvPr/>
            </p:nvGrpSpPr>
            <p:grpSpPr>
              <a:xfrm>
                <a:off x="-8175042" y="5645336"/>
                <a:ext cx="2431118" cy="432625"/>
                <a:chOff x="395535" y="3060056"/>
                <a:chExt cx="2304256" cy="472504"/>
              </a:xfrm>
            </p:grpSpPr>
            <p:sp>
              <p:nvSpPr>
                <p:cNvPr id="138" name="MH_SubTitle_1">
                  <a:extLst>
                    <a:ext uri="{FF2B5EF4-FFF2-40B4-BE49-F238E27FC236}">
                      <a16:creationId xmlns="" xmlns:a16="http://schemas.microsoft.com/office/drawing/2014/main" id="{3AAB6E01-F8A8-422A-A651-4877031E3B0B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 flipH="1">
                  <a:off x="1043605" y="3060056"/>
                  <a:ext cx="1656186" cy="472504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itchFamily="34" charset="-122"/>
                      <a:ea typeface="微软雅黑" pitchFamily="34" charset="-122"/>
                    </a:rPr>
                    <a:t>多粒度资源池与管理调度</a:t>
                  </a:r>
                </a:p>
              </p:txBody>
            </p:sp>
            <p:sp>
              <p:nvSpPr>
                <p:cNvPr id="139" name="MH_SubTitle_1">
                  <a:extLst>
                    <a:ext uri="{FF2B5EF4-FFF2-40B4-BE49-F238E27FC236}">
                      <a16:creationId xmlns="" xmlns:a16="http://schemas.microsoft.com/office/drawing/2014/main" id="{0CD83F9B-9312-4C5D-B616-2413803E8403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4"/>
                  </p:custDataLst>
                </p:nvPr>
              </p:nvSpPr>
              <p:spPr bwMode="auto">
                <a:xfrm flipH="1">
                  <a:off x="395535" y="3060056"/>
                  <a:ext cx="648071" cy="472504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itchFamily="34" charset="-122"/>
                      <a:ea typeface="微软雅黑" pitchFamily="34" charset="-122"/>
                    </a:rPr>
                    <a:t>课题</a:t>
                  </a:r>
                  <a:r>
                    <a:rPr kumimoji="0" lang="en-US" altLang="zh-CN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itchFamily="34" charset="-122"/>
                      <a:ea typeface="微软雅黑" pitchFamily="34" charset="-122"/>
                    </a:rPr>
                    <a:t>3</a:t>
                  </a:r>
                </a:p>
              </p:txBody>
            </p:sp>
          </p:grpSp>
          <p:grpSp>
            <p:nvGrpSpPr>
              <p:cNvPr id="103" name="组合 102">
                <a:extLst>
                  <a:ext uri="{FF2B5EF4-FFF2-40B4-BE49-F238E27FC236}">
                    <a16:creationId xmlns="" xmlns:a16="http://schemas.microsoft.com/office/drawing/2014/main" id="{EAFD3FD5-793E-456E-BC6D-483132E830DA}"/>
                  </a:ext>
                </a:extLst>
              </p:cNvPr>
              <p:cNvGrpSpPr/>
              <p:nvPr/>
            </p:nvGrpSpPr>
            <p:grpSpPr>
              <a:xfrm>
                <a:off x="-8175042" y="6502435"/>
                <a:ext cx="2431118" cy="432625"/>
                <a:chOff x="395535" y="3667672"/>
                <a:chExt cx="2304256" cy="472504"/>
              </a:xfrm>
            </p:grpSpPr>
            <p:sp>
              <p:nvSpPr>
                <p:cNvPr id="136" name="MH_SubTitle_1">
                  <a:extLst>
                    <a:ext uri="{FF2B5EF4-FFF2-40B4-BE49-F238E27FC236}">
                      <a16:creationId xmlns="" xmlns:a16="http://schemas.microsoft.com/office/drawing/2014/main" id="{827FE1EA-8219-4EB9-8746-AFBE61DEC125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1"/>
                  </p:custDataLst>
                </p:nvPr>
              </p:nvSpPr>
              <p:spPr bwMode="auto">
                <a:xfrm flipH="1">
                  <a:off x="1043605" y="3667672"/>
                  <a:ext cx="1656186" cy="472504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itchFamily="34" charset="-122"/>
                      <a:ea typeface="微软雅黑" pitchFamily="34" charset="-122"/>
                    </a:rPr>
                    <a:t>分布式文件系统与协调服务、系统评测</a:t>
                  </a:r>
                </a:p>
              </p:txBody>
            </p:sp>
            <p:sp>
              <p:nvSpPr>
                <p:cNvPr id="137" name="MH_SubTitle_1">
                  <a:extLst>
                    <a:ext uri="{FF2B5EF4-FFF2-40B4-BE49-F238E27FC236}">
                      <a16:creationId xmlns="" xmlns:a16="http://schemas.microsoft.com/office/drawing/2014/main" id="{51967EEC-44E5-4A7F-8B0A-A13CD5AEA293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2"/>
                  </p:custDataLst>
                </p:nvPr>
              </p:nvSpPr>
              <p:spPr bwMode="auto">
                <a:xfrm flipH="1">
                  <a:off x="395535" y="3667672"/>
                  <a:ext cx="648071" cy="472504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itchFamily="34" charset="-122"/>
                      <a:ea typeface="微软雅黑" pitchFamily="34" charset="-122"/>
                    </a:rPr>
                    <a:t>课题</a:t>
                  </a:r>
                  <a:r>
                    <a:rPr kumimoji="0" lang="en-US" altLang="zh-CN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itchFamily="34" charset="-122"/>
                      <a:ea typeface="微软雅黑" pitchFamily="34" charset="-122"/>
                    </a:rPr>
                    <a:t>4</a:t>
                  </a:r>
                </a:p>
              </p:txBody>
            </p:sp>
          </p:grpSp>
          <p:grpSp>
            <p:nvGrpSpPr>
              <p:cNvPr id="104" name="组合 103">
                <a:extLst>
                  <a:ext uri="{FF2B5EF4-FFF2-40B4-BE49-F238E27FC236}">
                    <a16:creationId xmlns="" xmlns:a16="http://schemas.microsoft.com/office/drawing/2014/main" id="{763E4945-9C34-4566-B6FE-EE04DB09FC60}"/>
                  </a:ext>
                </a:extLst>
              </p:cNvPr>
              <p:cNvGrpSpPr/>
              <p:nvPr/>
            </p:nvGrpSpPr>
            <p:grpSpPr>
              <a:xfrm>
                <a:off x="-8175042" y="7317794"/>
                <a:ext cx="2431118" cy="432625"/>
                <a:chOff x="395535" y="4275288"/>
                <a:chExt cx="2304256" cy="472504"/>
              </a:xfrm>
            </p:grpSpPr>
            <p:sp>
              <p:nvSpPr>
                <p:cNvPr id="134" name="MH_SubTitle_1">
                  <a:extLst>
                    <a:ext uri="{FF2B5EF4-FFF2-40B4-BE49-F238E27FC236}">
                      <a16:creationId xmlns="" xmlns:a16="http://schemas.microsoft.com/office/drawing/2014/main" id="{1E5F21E2-7F24-4272-98FD-3886211F96AC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9"/>
                  </p:custDataLst>
                </p:nvPr>
              </p:nvSpPr>
              <p:spPr bwMode="auto">
                <a:xfrm flipH="1">
                  <a:off x="1043605" y="4275288"/>
                  <a:ext cx="1656186" cy="472504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itchFamily="34" charset="-122"/>
                      <a:ea typeface="微软雅黑" pitchFamily="34" charset="-122"/>
                    </a:rPr>
                    <a:t>智能化数据中心管理、编程规范与应用生态</a:t>
                  </a:r>
                </a:p>
              </p:txBody>
            </p:sp>
            <p:sp>
              <p:nvSpPr>
                <p:cNvPr id="135" name="MH_SubTitle_1">
                  <a:extLst>
                    <a:ext uri="{FF2B5EF4-FFF2-40B4-BE49-F238E27FC236}">
                      <a16:creationId xmlns="" xmlns:a16="http://schemas.microsoft.com/office/drawing/2014/main" id="{845723DC-AA75-4A15-965A-63098684F1FC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0"/>
                  </p:custDataLst>
                </p:nvPr>
              </p:nvSpPr>
              <p:spPr bwMode="auto">
                <a:xfrm flipH="1">
                  <a:off x="395535" y="4275288"/>
                  <a:ext cx="648071" cy="472504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itchFamily="34" charset="-122"/>
                      <a:ea typeface="微软雅黑" pitchFamily="34" charset="-122"/>
                    </a:rPr>
                    <a:t>课题</a:t>
                  </a:r>
                  <a:r>
                    <a:rPr kumimoji="0" lang="en-US" altLang="zh-CN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itchFamily="34" charset="-122"/>
                      <a:ea typeface="微软雅黑" pitchFamily="34" charset="-122"/>
                    </a:rPr>
                    <a:t>5</a:t>
                  </a:r>
                </a:p>
              </p:txBody>
            </p:sp>
          </p:grpSp>
          <p:sp>
            <p:nvSpPr>
              <p:cNvPr id="105" name="TextBox 59">
                <a:extLst>
                  <a:ext uri="{FF2B5EF4-FFF2-40B4-BE49-F238E27FC236}">
                    <a16:creationId xmlns="" xmlns:a16="http://schemas.microsoft.com/office/drawing/2014/main" id="{72CCE5A7-6034-4E02-8F46-141D14DFC11F}"/>
                  </a:ext>
                </a:extLst>
              </p:cNvPr>
              <p:cNvSpPr txBox="1"/>
              <p:nvPr/>
            </p:nvSpPr>
            <p:spPr>
              <a:xfrm>
                <a:off x="-8130316" y="3584139"/>
                <a:ext cx="2305522" cy="253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面向云计算的网络化操作系统</a:t>
                </a:r>
              </a:p>
            </p:txBody>
          </p:sp>
          <p:sp>
            <p:nvSpPr>
              <p:cNvPr id="106" name="MH_SubTitle_1">
                <a:extLst>
                  <a:ext uri="{FF2B5EF4-FFF2-40B4-BE49-F238E27FC236}">
                    <a16:creationId xmlns="" xmlns:a16="http://schemas.microsoft.com/office/drawing/2014/main" id="{7DA63BAB-3E3F-42C7-8DE0-CFE16B693DA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 flipH="1">
                <a:off x="-5035121" y="3969292"/>
                <a:ext cx="4178485" cy="460403"/>
              </a:xfrm>
              <a:prstGeom prst="roundRect">
                <a:avLst/>
              </a:prstGeom>
              <a:solidFill>
                <a:srgbClr val="F79646">
                  <a:lumMod val="40000"/>
                  <a:lumOff val="60000"/>
                </a:srgbClr>
              </a:solidFill>
              <a:ln>
                <a:solidFill>
                  <a:srgbClr val="F79646">
                    <a:lumMod val="50000"/>
                  </a:srgbClr>
                </a:solidFill>
              </a:ln>
            </p:spPr>
            <p:txBody>
              <a:bodyPr anchor="ctr"/>
              <a:lstStyle/>
              <a:p>
                <a:pPr marL="171450" marR="0" lvl="0" indent="-1714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p"/>
                  <a:tabLst/>
                  <a:defRPr/>
                </a:pPr>
                <a:r>
                  <a:rPr kumimoji="0" lang="zh-CN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79646">
                        <a:lumMod val="50000"/>
                      </a:srgbClr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软件定义的新一代</a:t>
                </a:r>
                <a:r>
                  <a:rPr kumimoji="0" lang="en-US" altLang="zh-CN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79646">
                        <a:lumMod val="50000"/>
                      </a:srgbClr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ICT</a:t>
                </a:r>
                <a:r>
                  <a:rPr kumimoji="0" lang="zh-CN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79646">
                        <a:lumMod val="50000"/>
                      </a:srgbClr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系统体系结构，重新界定软硬件的功能划分以及面向应用的配置方法与机制</a:t>
                </a:r>
              </a:p>
            </p:txBody>
          </p:sp>
          <p:sp>
            <p:nvSpPr>
              <p:cNvPr id="107" name="MH_SubTitle_1">
                <a:extLst>
                  <a:ext uri="{FF2B5EF4-FFF2-40B4-BE49-F238E27FC236}">
                    <a16:creationId xmlns="" xmlns:a16="http://schemas.microsoft.com/office/drawing/2014/main" id="{A7A397E7-9DFA-4D03-8B58-43B6AE20976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 flipH="1">
                <a:off x="-5035121" y="4490479"/>
                <a:ext cx="4178485" cy="460403"/>
              </a:xfrm>
              <a:prstGeom prst="roundRect">
                <a:avLst/>
              </a:prstGeom>
              <a:solidFill>
                <a:srgbClr val="F79646">
                  <a:lumMod val="40000"/>
                  <a:lumOff val="60000"/>
                </a:srgbClr>
              </a:solidFill>
              <a:ln>
                <a:solidFill>
                  <a:srgbClr val="F79646">
                    <a:lumMod val="50000"/>
                  </a:srgbClr>
                </a:solidFill>
              </a:ln>
            </p:spPr>
            <p:txBody>
              <a:bodyPr anchor="ctr"/>
              <a:lstStyle/>
              <a:p>
                <a:pPr marL="171450" marR="0" lvl="0" indent="-1714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p"/>
                  <a:tabLst/>
                  <a:defRPr/>
                </a:pPr>
                <a:r>
                  <a:rPr kumimoji="0" lang="zh-CN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79646">
                        <a:lumMod val="50000"/>
                      </a:srgbClr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研究基于容器的虚拟化方法，在提升效率的同时显著提升容器的隔离性</a:t>
                </a:r>
              </a:p>
            </p:txBody>
          </p:sp>
          <p:sp>
            <p:nvSpPr>
              <p:cNvPr id="108" name="MH_SubTitle_1">
                <a:extLst>
                  <a:ext uri="{FF2B5EF4-FFF2-40B4-BE49-F238E27FC236}">
                    <a16:creationId xmlns="" xmlns:a16="http://schemas.microsoft.com/office/drawing/2014/main" id="{27912B21-20B4-41ED-841F-852561FF90B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 flipH="1">
                <a:off x="-5035121" y="5011665"/>
                <a:ext cx="4178485" cy="460403"/>
              </a:xfrm>
              <a:prstGeom prst="roundRect">
                <a:avLst/>
              </a:prstGeom>
              <a:solidFill>
                <a:srgbClr val="F79646">
                  <a:lumMod val="40000"/>
                  <a:lumOff val="60000"/>
                </a:srgbClr>
              </a:solidFill>
              <a:ln>
                <a:solidFill>
                  <a:srgbClr val="F79646">
                    <a:lumMod val="50000"/>
                  </a:srgbClr>
                </a:solidFill>
              </a:ln>
            </p:spPr>
            <p:txBody>
              <a:bodyPr anchor="ctr"/>
              <a:lstStyle/>
              <a:p>
                <a:pPr marL="171450" marR="0" lvl="0" indent="-1714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p"/>
                  <a:tabLst/>
                  <a:defRPr/>
                </a:pPr>
                <a:r>
                  <a:rPr kumimoji="0" lang="zh-CN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79646">
                        <a:lumMod val="50000"/>
                      </a:srgbClr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突破支撑大规模数据处理、内存计算、科学计算等具有海量资源需求的巨型虚拟机支撑方法，支持新型异构设备的巨型虚拟机</a:t>
                </a:r>
              </a:p>
            </p:txBody>
          </p:sp>
          <p:sp>
            <p:nvSpPr>
              <p:cNvPr id="109" name="MH_SubTitle_1">
                <a:extLst>
                  <a:ext uri="{FF2B5EF4-FFF2-40B4-BE49-F238E27FC236}">
                    <a16:creationId xmlns="" xmlns:a16="http://schemas.microsoft.com/office/drawing/2014/main" id="{22D34694-D317-488A-94E9-14EF31FCF0C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 flipH="1">
                <a:off x="-5035121" y="5532851"/>
                <a:ext cx="4178485" cy="460403"/>
              </a:xfrm>
              <a:prstGeom prst="roundRect">
                <a:avLst/>
              </a:prstGeom>
              <a:solidFill>
                <a:srgbClr val="F79646">
                  <a:lumMod val="40000"/>
                  <a:lumOff val="60000"/>
                </a:srgbClr>
              </a:solidFill>
              <a:ln>
                <a:solidFill>
                  <a:srgbClr val="F79646">
                    <a:lumMod val="50000"/>
                  </a:srgbClr>
                </a:solidFill>
              </a:ln>
            </p:spPr>
            <p:txBody>
              <a:bodyPr anchor="ctr"/>
              <a:lstStyle/>
              <a:p>
                <a:pPr marL="171450" marR="0" lvl="0" indent="-1714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p"/>
                  <a:tabLst/>
                  <a:defRPr/>
                </a:pPr>
                <a:r>
                  <a:rPr kumimoji="0" lang="zh-CN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79646">
                        <a:lumMod val="50000"/>
                      </a:srgbClr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研究硬件元素管理的合理粒度并提供预约编程接口，通过软件方式实现高效资源整合、调度、自适应与自动化协调</a:t>
                </a:r>
              </a:p>
            </p:txBody>
          </p:sp>
          <p:sp>
            <p:nvSpPr>
              <p:cNvPr id="110" name="MH_SubTitle_1">
                <a:extLst>
                  <a:ext uri="{FF2B5EF4-FFF2-40B4-BE49-F238E27FC236}">
                    <a16:creationId xmlns="" xmlns:a16="http://schemas.microsoft.com/office/drawing/2014/main" id="{02CC52AA-8B0D-4F05-942B-3B496F3941A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 flipH="1">
                <a:off x="-5035121" y="6054037"/>
                <a:ext cx="4178485" cy="305311"/>
              </a:xfrm>
              <a:prstGeom prst="roundRect">
                <a:avLst/>
              </a:prstGeom>
              <a:solidFill>
                <a:srgbClr val="F79646">
                  <a:lumMod val="40000"/>
                  <a:lumOff val="60000"/>
                </a:srgbClr>
              </a:solidFill>
              <a:ln>
                <a:solidFill>
                  <a:srgbClr val="F79646">
                    <a:lumMod val="50000"/>
                  </a:srgbClr>
                </a:solidFill>
              </a:ln>
            </p:spPr>
            <p:txBody>
              <a:bodyPr anchor="ctr"/>
              <a:lstStyle/>
              <a:p>
                <a:pPr marL="171450" marR="0" lvl="0" indent="-1714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p"/>
                  <a:tabLst/>
                  <a:defRPr/>
                </a:pPr>
                <a:r>
                  <a:rPr kumimoji="0" lang="zh-CN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79646">
                        <a:lumMod val="50000"/>
                      </a:srgbClr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超大规模资源管理和调度核心技术和基础平台</a:t>
                </a:r>
              </a:p>
            </p:txBody>
          </p:sp>
          <p:sp>
            <p:nvSpPr>
              <p:cNvPr id="111" name="MH_SubTitle_1">
                <a:extLst>
                  <a:ext uri="{FF2B5EF4-FFF2-40B4-BE49-F238E27FC236}">
                    <a16:creationId xmlns="" xmlns:a16="http://schemas.microsoft.com/office/drawing/2014/main" id="{996B0079-CD5A-4AF5-BD64-9AAD0C44F43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 flipH="1">
                <a:off x="-5035121" y="6420132"/>
                <a:ext cx="4178485" cy="460403"/>
              </a:xfrm>
              <a:prstGeom prst="roundRect">
                <a:avLst/>
              </a:prstGeom>
              <a:solidFill>
                <a:srgbClr val="F79646">
                  <a:lumMod val="40000"/>
                  <a:lumOff val="60000"/>
                </a:srgbClr>
              </a:solidFill>
              <a:ln>
                <a:solidFill>
                  <a:srgbClr val="F79646">
                    <a:lumMod val="50000"/>
                  </a:srgbClr>
                </a:solidFill>
              </a:ln>
            </p:spPr>
            <p:txBody>
              <a:bodyPr anchor="ctr"/>
              <a:lstStyle/>
              <a:p>
                <a:pPr marL="171450" marR="0" lvl="0" indent="-1714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p"/>
                  <a:tabLst/>
                  <a:defRPr/>
                </a:pPr>
                <a:r>
                  <a:rPr kumimoji="0" lang="zh-CN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79646">
                        <a:lumMod val="50000"/>
                      </a:srgbClr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研制新一代云操作系统、云组件、数据中心操作系统等基础核心软件</a:t>
                </a:r>
              </a:p>
            </p:txBody>
          </p:sp>
          <p:sp>
            <p:nvSpPr>
              <p:cNvPr id="112" name="MH_SubTitle_1">
                <a:extLst>
                  <a:ext uri="{FF2B5EF4-FFF2-40B4-BE49-F238E27FC236}">
                    <a16:creationId xmlns="" xmlns:a16="http://schemas.microsoft.com/office/drawing/2014/main" id="{40AA6F17-ED71-49A4-93C3-2CC381B01FC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 flipH="1">
                <a:off x="-5035121" y="6941318"/>
                <a:ext cx="4178485" cy="460403"/>
              </a:xfrm>
              <a:prstGeom prst="roundRect">
                <a:avLst/>
              </a:prstGeom>
              <a:solidFill>
                <a:srgbClr val="F79646">
                  <a:lumMod val="40000"/>
                  <a:lumOff val="60000"/>
                </a:srgbClr>
              </a:solidFill>
              <a:ln>
                <a:solidFill>
                  <a:srgbClr val="F79646">
                    <a:lumMod val="50000"/>
                  </a:srgbClr>
                </a:solidFill>
              </a:ln>
            </p:spPr>
            <p:txBody>
              <a:bodyPr anchor="ctr"/>
              <a:lstStyle/>
              <a:p>
                <a:pPr marL="171450" marR="0" lvl="0" indent="-1714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p"/>
                  <a:tabLst/>
                  <a:defRPr/>
                </a:pPr>
                <a:r>
                  <a:rPr kumimoji="0" lang="zh-CN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79646">
                        <a:lumMod val="50000"/>
                      </a:srgbClr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研究面向领域需求的快速领域虚拟机定制方法，建立领域虚拟机组件库，集成面向领域的虚拟机仓库</a:t>
                </a:r>
              </a:p>
            </p:txBody>
          </p:sp>
          <p:sp>
            <p:nvSpPr>
              <p:cNvPr id="113" name="MH_SubTitle_1">
                <a:extLst>
                  <a:ext uri="{FF2B5EF4-FFF2-40B4-BE49-F238E27FC236}">
                    <a16:creationId xmlns="" xmlns:a16="http://schemas.microsoft.com/office/drawing/2014/main" id="{97DF238D-0DCA-4F6B-885D-66B8966EDF0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 flipH="1">
                <a:off x="-5035121" y="7462505"/>
                <a:ext cx="4178485" cy="526335"/>
              </a:xfrm>
              <a:prstGeom prst="roundRect">
                <a:avLst/>
              </a:prstGeom>
              <a:solidFill>
                <a:srgbClr val="F79646">
                  <a:lumMod val="40000"/>
                  <a:lumOff val="60000"/>
                </a:srgbClr>
              </a:solidFill>
              <a:ln>
                <a:solidFill>
                  <a:srgbClr val="F79646">
                    <a:lumMod val="50000"/>
                  </a:srgbClr>
                </a:solidFill>
              </a:ln>
            </p:spPr>
            <p:txBody>
              <a:bodyPr anchor="ctr"/>
              <a:lstStyle/>
              <a:p>
                <a:pPr marL="171450" marR="0" lvl="0" indent="-1714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p"/>
                  <a:tabLst/>
                  <a:defRPr/>
                </a:pPr>
                <a:r>
                  <a:rPr kumimoji="0" lang="zh-CN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79646">
                        <a:lumMod val="50000"/>
                      </a:srgbClr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研究管理灵活性、能耗和性能损耗之间的合理平衡，降低软件定义系统的复杂性和故障率，通过软件管理降低系统能耗，研究评估理论、方法及其工具软件</a:t>
                </a:r>
              </a:p>
            </p:txBody>
          </p:sp>
          <p:sp>
            <p:nvSpPr>
              <p:cNvPr id="114" name="TextBox 68">
                <a:extLst>
                  <a:ext uri="{FF2B5EF4-FFF2-40B4-BE49-F238E27FC236}">
                    <a16:creationId xmlns="" xmlns:a16="http://schemas.microsoft.com/office/drawing/2014/main" id="{E5F98CE1-0708-409F-A24F-342C8FF5581B}"/>
                  </a:ext>
                </a:extLst>
              </p:cNvPr>
              <p:cNvSpPr txBox="1"/>
              <p:nvPr/>
            </p:nvSpPr>
            <p:spPr>
              <a:xfrm>
                <a:off x="-5035121" y="3584139"/>
                <a:ext cx="4178484" cy="253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“</a:t>
                </a:r>
                <a:r>
                  <a:rPr kumimoji="0" lang="zh-CN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云计算和大数据</a:t>
                </a:r>
                <a:r>
                  <a:rPr kumimoji="0" lang="en-US" altLang="zh-CN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”</a:t>
                </a:r>
                <a:r>
                  <a:rPr kumimoji="0" lang="zh-CN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重点专项  </a:t>
                </a:r>
                <a:r>
                  <a:rPr kumimoji="0" lang="en-US" altLang="zh-CN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2016</a:t>
                </a:r>
                <a:r>
                  <a:rPr kumimoji="0" lang="zh-CN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年度项目申报指南</a:t>
                </a:r>
              </a:p>
            </p:txBody>
          </p:sp>
          <p:sp>
            <p:nvSpPr>
              <p:cNvPr id="115" name="TextBox 69">
                <a:extLst>
                  <a:ext uri="{FF2B5EF4-FFF2-40B4-BE49-F238E27FC236}">
                    <a16:creationId xmlns="" xmlns:a16="http://schemas.microsoft.com/office/drawing/2014/main" id="{2B843C07-9AAB-48E5-A00D-10ADADD7E10D}"/>
                  </a:ext>
                </a:extLst>
              </p:cNvPr>
              <p:cNvSpPr txBox="1"/>
              <p:nvPr/>
            </p:nvSpPr>
            <p:spPr>
              <a:xfrm>
                <a:off x="-8175042" y="4363765"/>
                <a:ext cx="2431118" cy="305461"/>
              </a:xfrm>
              <a:prstGeom prst="rect">
                <a:avLst/>
              </a:prstGeom>
              <a:solidFill>
                <a:srgbClr val="4BACC6">
                  <a:lumMod val="20000"/>
                  <a:lumOff val="8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171450" marR="0" lvl="0" indent="-1714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zh-CN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F81BD">
                        <a:lumMod val="75000"/>
                      </a:srgbClr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牵头单位：华中科技大学</a:t>
                </a:r>
                <a:endParaRPr kumimoji="0" lang="en-US" altLang="zh-CN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4F81BD">
                      <a:lumMod val="75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  <a:p>
                <a:pPr marL="171450" marR="0" lvl="0" indent="-1714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zh-CN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F81BD">
                        <a:lumMod val="75000"/>
                      </a:srgbClr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负责人：吴松</a:t>
                </a:r>
              </a:p>
            </p:txBody>
          </p:sp>
          <p:sp>
            <p:nvSpPr>
              <p:cNvPr id="116" name="TextBox 70">
                <a:extLst>
                  <a:ext uri="{FF2B5EF4-FFF2-40B4-BE49-F238E27FC236}">
                    <a16:creationId xmlns="" xmlns:a16="http://schemas.microsoft.com/office/drawing/2014/main" id="{B0CF50DB-9304-4893-824C-F97189BD0E8B}"/>
                  </a:ext>
                </a:extLst>
              </p:cNvPr>
              <p:cNvSpPr txBox="1"/>
              <p:nvPr/>
            </p:nvSpPr>
            <p:spPr>
              <a:xfrm>
                <a:off x="-8175042" y="5220864"/>
                <a:ext cx="2431118" cy="305461"/>
              </a:xfrm>
              <a:prstGeom prst="rect">
                <a:avLst/>
              </a:prstGeom>
              <a:solidFill>
                <a:srgbClr val="4BACC6">
                  <a:lumMod val="20000"/>
                  <a:lumOff val="8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171450" marR="0" lvl="0" indent="-1714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zh-CN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F81BD">
                        <a:lumMod val="75000"/>
                      </a:srgbClr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牵头单位：上海交通大学</a:t>
                </a:r>
                <a:endParaRPr kumimoji="0" lang="en-US" altLang="zh-CN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4F81BD">
                      <a:lumMod val="75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  <a:p>
                <a:pPr marL="171450" marR="0" lvl="0" indent="-1714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zh-CN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F81BD">
                        <a:lumMod val="75000"/>
                      </a:srgbClr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负责人：戚正伟</a:t>
                </a:r>
              </a:p>
            </p:txBody>
          </p:sp>
          <p:sp>
            <p:nvSpPr>
              <p:cNvPr id="117" name="TextBox 71">
                <a:extLst>
                  <a:ext uri="{FF2B5EF4-FFF2-40B4-BE49-F238E27FC236}">
                    <a16:creationId xmlns="" xmlns:a16="http://schemas.microsoft.com/office/drawing/2014/main" id="{6D1E6369-7F28-437C-B4A0-1C23ED908DE2}"/>
                  </a:ext>
                </a:extLst>
              </p:cNvPr>
              <p:cNvSpPr txBox="1"/>
              <p:nvPr/>
            </p:nvSpPr>
            <p:spPr>
              <a:xfrm>
                <a:off x="-8175042" y="6077962"/>
                <a:ext cx="2431118" cy="305461"/>
              </a:xfrm>
              <a:prstGeom prst="rect">
                <a:avLst/>
              </a:prstGeom>
              <a:solidFill>
                <a:srgbClr val="4BACC6">
                  <a:lumMod val="20000"/>
                  <a:lumOff val="8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171450" marR="0" lvl="0" indent="-1714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zh-CN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F81BD">
                        <a:lumMod val="75000"/>
                      </a:srgbClr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牵头单位：北京航空航天大学</a:t>
                </a:r>
                <a:endParaRPr kumimoji="0" lang="en-US" altLang="zh-CN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4F81BD">
                      <a:lumMod val="75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  <a:p>
                <a:pPr marL="171450" marR="0" lvl="0" indent="-1714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zh-CN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F81BD">
                        <a:lumMod val="75000"/>
                      </a:srgbClr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负责人：胡春明</a:t>
                </a:r>
              </a:p>
            </p:txBody>
          </p:sp>
          <p:sp>
            <p:nvSpPr>
              <p:cNvPr id="118" name="TextBox 72">
                <a:extLst>
                  <a:ext uri="{FF2B5EF4-FFF2-40B4-BE49-F238E27FC236}">
                    <a16:creationId xmlns="" xmlns:a16="http://schemas.microsoft.com/office/drawing/2014/main" id="{B9C21B21-9148-4FE2-BAD4-001C6BA1EF05}"/>
                  </a:ext>
                </a:extLst>
              </p:cNvPr>
              <p:cNvSpPr txBox="1"/>
              <p:nvPr/>
            </p:nvSpPr>
            <p:spPr>
              <a:xfrm>
                <a:off x="-8175042" y="6935060"/>
                <a:ext cx="2431118" cy="305461"/>
              </a:xfrm>
              <a:prstGeom prst="rect">
                <a:avLst/>
              </a:prstGeom>
              <a:solidFill>
                <a:srgbClr val="4BACC6">
                  <a:lumMod val="20000"/>
                  <a:lumOff val="8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171450" marR="0" lvl="0" indent="-1714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zh-CN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F81BD">
                        <a:lumMod val="75000"/>
                      </a:srgbClr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牵头单位：清华大学</a:t>
                </a:r>
                <a:endParaRPr kumimoji="0" lang="en-US" altLang="zh-CN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4F81BD">
                      <a:lumMod val="75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  <a:p>
                <a:pPr marL="171450" marR="0" lvl="0" indent="-1714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zh-CN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F81BD">
                        <a:lumMod val="75000"/>
                      </a:srgbClr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负责人：武永卫</a:t>
                </a:r>
              </a:p>
            </p:txBody>
          </p:sp>
          <p:sp>
            <p:nvSpPr>
              <p:cNvPr id="119" name="TextBox 73">
                <a:extLst>
                  <a:ext uri="{FF2B5EF4-FFF2-40B4-BE49-F238E27FC236}">
                    <a16:creationId xmlns="" xmlns:a16="http://schemas.microsoft.com/office/drawing/2014/main" id="{FBF22CD1-AF5E-4B13-8EC9-D6D295F1AAC0}"/>
                  </a:ext>
                </a:extLst>
              </p:cNvPr>
              <p:cNvSpPr txBox="1"/>
              <p:nvPr/>
            </p:nvSpPr>
            <p:spPr>
              <a:xfrm>
                <a:off x="-8175042" y="7750420"/>
                <a:ext cx="2431118" cy="305461"/>
              </a:xfrm>
              <a:prstGeom prst="rect">
                <a:avLst/>
              </a:prstGeom>
              <a:solidFill>
                <a:srgbClr val="4BACC6">
                  <a:lumMod val="20000"/>
                  <a:lumOff val="8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171450" marR="0" lvl="0" indent="-1714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zh-CN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F81BD">
                        <a:lumMod val="75000"/>
                      </a:srgbClr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牵头单位：中国科学院计算技术研究所</a:t>
                </a:r>
                <a:endParaRPr kumimoji="0" lang="en-US" altLang="zh-CN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4F81BD">
                      <a:lumMod val="75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  <a:p>
                <a:pPr marL="171450" marR="0" lvl="0" indent="-1714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zh-CN" alt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4F81BD">
                        <a:lumMod val="75000"/>
                      </a:srgbClr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负责人：孙毓忠</a:t>
                </a:r>
                <a:endParaRPr kumimoji="0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4F81BD">
                      <a:lumMod val="75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120" name="组合 119">
                <a:extLst>
                  <a:ext uri="{FF2B5EF4-FFF2-40B4-BE49-F238E27FC236}">
                    <a16:creationId xmlns="" xmlns:a16="http://schemas.microsoft.com/office/drawing/2014/main" id="{2CE55313-D4FC-4A5A-9036-3F78E1461DB8}"/>
                  </a:ext>
                </a:extLst>
              </p:cNvPr>
              <p:cNvGrpSpPr/>
              <p:nvPr/>
            </p:nvGrpSpPr>
            <p:grpSpPr>
              <a:xfrm>
                <a:off x="-5743929" y="4147452"/>
                <a:ext cx="708806" cy="3578221"/>
                <a:chOff x="-5743924" y="4147452"/>
                <a:chExt cx="1014151" cy="3578221"/>
              </a:xfrm>
            </p:grpSpPr>
            <p:cxnSp>
              <p:nvCxnSpPr>
                <p:cNvPr id="121" name="直接箭头连接符 120">
                  <a:extLst>
                    <a:ext uri="{FF2B5EF4-FFF2-40B4-BE49-F238E27FC236}">
                      <a16:creationId xmlns="" xmlns:a16="http://schemas.microsoft.com/office/drawing/2014/main" id="{4FFAC0F3-2D03-44B7-8E19-F0E2D2B6F40D}"/>
                    </a:ext>
                  </a:extLst>
                </p:cNvPr>
                <p:cNvCxnSpPr/>
                <p:nvPr/>
              </p:nvCxnSpPr>
              <p:spPr>
                <a:xfrm>
                  <a:off x="-5743924" y="4147452"/>
                  <a:ext cx="1014148" cy="52042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rgbClr val="4F81BD"/>
                  </a:solidFill>
                  <a:prstDash val="solid"/>
                  <a:headEnd type="oval" w="med" len="med"/>
                  <a:tailEnd type="triangle" w="med" len="med"/>
                </a:ln>
                <a:effectLst/>
              </p:spPr>
            </p:cxnSp>
            <p:cxnSp>
              <p:nvCxnSpPr>
                <p:cNvPr id="122" name="直接箭头连接符 121">
                  <a:extLst>
                    <a:ext uri="{FF2B5EF4-FFF2-40B4-BE49-F238E27FC236}">
                      <a16:creationId xmlns="" xmlns:a16="http://schemas.microsoft.com/office/drawing/2014/main" id="{AF500C52-A433-42F6-8386-B82E05FDE2AE}"/>
                    </a:ext>
                  </a:extLst>
                </p:cNvPr>
                <p:cNvCxnSpPr>
                  <a:stCxn id="142" idx="1"/>
                </p:cNvCxnSpPr>
                <p:nvPr/>
              </p:nvCxnSpPr>
              <p:spPr>
                <a:xfrm>
                  <a:off x="-5743920" y="4147452"/>
                  <a:ext cx="1014147" cy="573228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rgbClr val="4F81BD"/>
                  </a:solidFill>
                  <a:prstDash val="solid"/>
                  <a:headEnd type="oval" w="med" len="med"/>
                  <a:tailEnd type="triangle" w="med" len="med"/>
                </a:ln>
                <a:effectLst/>
              </p:spPr>
            </p:cxnSp>
            <p:cxnSp>
              <p:nvCxnSpPr>
                <p:cNvPr id="123" name="直接箭头连接符 122">
                  <a:extLst>
                    <a:ext uri="{FF2B5EF4-FFF2-40B4-BE49-F238E27FC236}">
                      <a16:creationId xmlns="" xmlns:a16="http://schemas.microsoft.com/office/drawing/2014/main" id="{B0F0F8F3-C223-4B1C-B0AA-93029A7FAA5C}"/>
                    </a:ext>
                  </a:extLst>
                </p:cNvPr>
                <p:cNvCxnSpPr>
                  <a:stCxn id="140" idx="1"/>
                </p:cNvCxnSpPr>
                <p:nvPr/>
              </p:nvCxnSpPr>
              <p:spPr>
                <a:xfrm>
                  <a:off x="-5743924" y="5004551"/>
                  <a:ext cx="1014148" cy="237316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rgbClr val="4F81BD"/>
                  </a:solidFill>
                  <a:prstDash val="solid"/>
                  <a:headEnd type="oval" w="med" len="med"/>
                  <a:tailEnd type="triangle" w="med" len="med"/>
                </a:ln>
                <a:effectLst/>
              </p:spPr>
            </p:cxnSp>
            <p:cxnSp>
              <p:nvCxnSpPr>
                <p:cNvPr id="124" name="直接箭头连接符 123">
                  <a:extLst>
                    <a:ext uri="{FF2B5EF4-FFF2-40B4-BE49-F238E27FC236}">
                      <a16:creationId xmlns="" xmlns:a16="http://schemas.microsoft.com/office/drawing/2014/main" id="{8A0FCF01-4BDB-476B-8904-038D0D94E07F}"/>
                    </a:ext>
                  </a:extLst>
                </p:cNvPr>
                <p:cNvCxnSpPr>
                  <a:stCxn id="140" idx="1"/>
                </p:cNvCxnSpPr>
                <p:nvPr/>
              </p:nvCxnSpPr>
              <p:spPr>
                <a:xfrm>
                  <a:off x="-5743924" y="5004551"/>
                  <a:ext cx="1014148" cy="2166968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rgbClr val="4F81BD"/>
                  </a:solidFill>
                  <a:prstDash val="solid"/>
                  <a:headEnd type="oval" w="med" len="med"/>
                  <a:tailEnd type="triangle" w="med" len="med"/>
                </a:ln>
                <a:effectLst/>
              </p:spPr>
            </p:cxnSp>
            <p:cxnSp>
              <p:nvCxnSpPr>
                <p:cNvPr id="125" name="直接箭头连接符 124">
                  <a:extLst>
                    <a:ext uri="{FF2B5EF4-FFF2-40B4-BE49-F238E27FC236}">
                      <a16:creationId xmlns="" xmlns:a16="http://schemas.microsoft.com/office/drawing/2014/main" id="{EC87B285-3CF4-4948-BBDE-5A5C77857C8A}"/>
                    </a:ext>
                  </a:extLst>
                </p:cNvPr>
                <p:cNvCxnSpPr>
                  <a:stCxn id="138" idx="1"/>
                </p:cNvCxnSpPr>
                <p:nvPr/>
              </p:nvCxnSpPr>
              <p:spPr>
                <a:xfrm flipV="1">
                  <a:off x="-5743924" y="5763053"/>
                  <a:ext cx="1014148" cy="98596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rgbClr val="4F81BD"/>
                  </a:solidFill>
                  <a:prstDash val="solid"/>
                  <a:headEnd type="oval" w="med" len="med"/>
                  <a:tailEnd type="triangle" w="med" len="med"/>
                </a:ln>
                <a:effectLst/>
              </p:spPr>
            </p:cxnSp>
            <p:cxnSp>
              <p:nvCxnSpPr>
                <p:cNvPr id="126" name="直接箭头连接符 125">
                  <a:extLst>
                    <a:ext uri="{FF2B5EF4-FFF2-40B4-BE49-F238E27FC236}">
                      <a16:creationId xmlns="" xmlns:a16="http://schemas.microsoft.com/office/drawing/2014/main" id="{6146B638-581F-4524-9A53-6FBD21327112}"/>
                    </a:ext>
                  </a:extLst>
                </p:cNvPr>
                <p:cNvCxnSpPr>
                  <a:stCxn id="138" idx="1"/>
                </p:cNvCxnSpPr>
                <p:nvPr/>
              </p:nvCxnSpPr>
              <p:spPr>
                <a:xfrm>
                  <a:off x="-5743924" y="5861649"/>
                  <a:ext cx="1014148" cy="1309870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rgbClr val="4F81BD"/>
                  </a:solidFill>
                  <a:prstDash val="solid"/>
                  <a:headEnd type="oval" w="med" len="med"/>
                  <a:tailEnd type="triangle" w="med" len="med"/>
                </a:ln>
                <a:effectLst/>
              </p:spPr>
            </p:cxnSp>
            <p:cxnSp>
              <p:nvCxnSpPr>
                <p:cNvPr id="127" name="直接箭头连接符 126">
                  <a:extLst>
                    <a:ext uri="{FF2B5EF4-FFF2-40B4-BE49-F238E27FC236}">
                      <a16:creationId xmlns="" xmlns:a16="http://schemas.microsoft.com/office/drawing/2014/main" id="{59E532EF-C17F-4319-BFC5-73409B7648C6}"/>
                    </a:ext>
                  </a:extLst>
                </p:cNvPr>
                <p:cNvCxnSpPr>
                  <a:stCxn id="136" idx="1"/>
                </p:cNvCxnSpPr>
                <p:nvPr/>
              </p:nvCxnSpPr>
              <p:spPr>
                <a:xfrm flipV="1">
                  <a:off x="-5743924" y="5241867"/>
                  <a:ext cx="1014148" cy="1476881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rgbClr val="4F81BD"/>
                  </a:solidFill>
                  <a:prstDash val="solid"/>
                  <a:headEnd type="oval" w="med" len="med"/>
                  <a:tailEnd type="triangle" w="med" len="med"/>
                </a:ln>
                <a:effectLst/>
              </p:spPr>
            </p:cxnSp>
            <p:cxnSp>
              <p:nvCxnSpPr>
                <p:cNvPr id="128" name="直接箭头连接符 127">
                  <a:extLst>
                    <a:ext uri="{FF2B5EF4-FFF2-40B4-BE49-F238E27FC236}">
                      <a16:creationId xmlns="" xmlns:a16="http://schemas.microsoft.com/office/drawing/2014/main" id="{27CCE521-2376-40EC-8B37-8DF9C819A31B}"/>
                    </a:ext>
                  </a:extLst>
                </p:cNvPr>
                <p:cNvCxnSpPr/>
                <p:nvPr/>
              </p:nvCxnSpPr>
              <p:spPr>
                <a:xfrm flipV="1">
                  <a:off x="-5743924" y="6650333"/>
                  <a:ext cx="1014148" cy="68415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rgbClr val="4F81BD"/>
                  </a:solidFill>
                  <a:prstDash val="solid"/>
                  <a:headEnd type="oval" w="med" len="med"/>
                  <a:tailEnd type="triangle" w="med" len="med"/>
                </a:ln>
                <a:effectLst/>
              </p:spPr>
            </p:cxnSp>
            <p:cxnSp>
              <p:nvCxnSpPr>
                <p:cNvPr id="129" name="直接箭头连接符 128">
                  <a:extLst>
                    <a:ext uri="{FF2B5EF4-FFF2-40B4-BE49-F238E27FC236}">
                      <a16:creationId xmlns="" xmlns:a16="http://schemas.microsoft.com/office/drawing/2014/main" id="{0509E91E-BADE-4E4B-B5BB-0E67C67024A0}"/>
                    </a:ext>
                  </a:extLst>
                </p:cNvPr>
                <p:cNvCxnSpPr>
                  <a:stCxn id="134" idx="1"/>
                </p:cNvCxnSpPr>
                <p:nvPr/>
              </p:nvCxnSpPr>
              <p:spPr>
                <a:xfrm>
                  <a:off x="-5743924" y="7534108"/>
                  <a:ext cx="1014148" cy="191565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rgbClr val="4F81BD"/>
                  </a:solidFill>
                  <a:prstDash val="solid"/>
                  <a:headEnd type="oval" w="med" len="med"/>
                  <a:tailEnd type="triangle" w="med" len="med"/>
                </a:ln>
                <a:effectLst/>
              </p:spPr>
            </p:cxnSp>
            <p:cxnSp>
              <p:nvCxnSpPr>
                <p:cNvPr id="130" name="直接箭头连接符 129">
                  <a:extLst>
                    <a:ext uri="{FF2B5EF4-FFF2-40B4-BE49-F238E27FC236}">
                      <a16:creationId xmlns="" xmlns:a16="http://schemas.microsoft.com/office/drawing/2014/main" id="{3BFD1EB2-5D5A-4A31-9463-E6CEB89D9551}"/>
                    </a:ext>
                  </a:extLst>
                </p:cNvPr>
                <p:cNvCxnSpPr/>
                <p:nvPr/>
              </p:nvCxnSpPr>
              <p:spPr>
                <a:xfrm flipV="1">
                  <a:off x="-5743924" y="7171519"/>
                  <a:ext cx="1014148" cy="362588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rgbClr val="4F81BD"/>
                  </a:solidFill>
                  <a:prstDash val="solid"/>
                  <a:headEnd type="oval" w="med" len="med"/>
                  <a:tailEnd type="triangle" w="med" len="med"/>
                </a:ln>
                <a:effectLst/>
              </p:spPr>
            </p:cxnSp>
            <p:cxnSp>
              <p:nvCxnSpPr>
                <p:cNvPr id="131" name="直接箭头连接符 130">
                  <a:extLst>
                    <a:ext uri="{FF2B5EF4-FFF2-40B4-BE49-F238E27FC236}">
                      <a16:creationId xmlns="" xmlns:a16="http://schemas.microsoft.com/office/drawing/2014/main" id="{48FCE462-DDE3-4509-8335-E0CDD230F247}"/>
                    </a:ext>
                  </a:extLst>
                </p:cNvPr>
                <p:cNvCxnSpPr/>
                <p:nvPr/>
              </p:nvCxnSpPr>
              <p:spPr>
                <a:xfrm flipV="1">
                  <a:off x="-5743924" y="6650333"/>
                  <a:ext cx="1014148" cy="883774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rgbClr val="4F81BD"/>
                  </a:solidFill>
                  <a:prstDash val="solid"/>
                  <a:headEnd type="oval" w="med" len="med"/>
                  <a:tailEnd type="triangle" w="med" len="med"/>
                </a:ln>
                <a:effectLst/>
              </p:spPr>
            </p:cxnSp>
            <p:cxnSp>
              <p:nvCxnSpPr>
                <p:cNvPr id="132" name="直接箭头连接符 131">
                  <a:extLst>
                    <a:ext uri="{FF2B5EF4-FFF2-40B4-BE49-F238E27FC236}">
                      <a16:creationId xmlns="" xmlns:a16="http://schemas.microsoft.com/office/drawing/2014/main" id="{A05809EC-A0F1-425F-B65A-12336D48362C}"/>
                    </a:ext>
                  </a:extLst>
                </p:cNvPr>
                <p:cNvCxnSpPr/>
                <p:nvPr/>
              </p:nvCxnSpPr>
              <p:spPr>
                <a:xfrm flipV="1">
                  <a:off x="-5743924" y="6206693"/>
                  <a:ext cx="1014148" cy="1327416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rgbClr val="4F81BD"/>
                  </a:solidFill>
                  <a:prstDash val="solid"/>
                  <a:headEnd type="oval" w="med" len="med"/>
                  <a:tailEnd type="triangle" w="med" len="med"/>
                </a:ln>
                <a:effectLst/>
              </p:spPr>
            </p:cxnSp>
            <p:cxnSp>
              <p:nvCxnSpPr>
                <p:cNvPr id="133" name="直接箭头连接符 132">
                  <a:extLst>
                    <a:ext uri="{FF2B5EF4-FFF2-40B4-BE49-F238E27FC236}">
                      <a16:creationId xmlns="" xmlns:a16="http://schemas.microsoft.com/office/drawing/2014/main" id="{1990300B-F154-482C-B8DA-135EED128625}"/>
                    </a:ext>
                  </a:extLst>
                </p:cNvPr>
                <p:cNvCxnSpPr/>
                <p:nvPr/>
              </p:nvCxnSpPr>
              <p:spPr>
                <a:xfrm flipV="1">
                  <a:off x="-5743924" y="5763053"/>
                  <a:ext cx="1014148" cy="1771055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rgbClr val="4F81BD"/>
                  </a:solidFill>
                  <a:prstDash val="solid"/>
                  <a:headEnd type="oval" w="med" len="med"/>
                  <a:tailEnd type="triangle" w="med" len="med"/>
                </a:ln>
                <a:effectLst/>
              </p:spPr>
            </p:cxnSp>
          </p:grpSp>
        </p:grpSp>
        <p:sp>
          <p:nvSpPr>
            <p:cNvPr id="89" name="圆角矩形 2">
              <a:extLst>
                <a:ext uri="{FF2B5EF4-FFF2-40B4-BE49-F238E27FC236}">
                  <a16:creationId xmlns="" xmlns:a16="http://schemas.microsoft.com/office/drawing/2014/main" id="{9709BC1D-D209-42D2-A173-0B4FBAF1501E}"/>
                </a:ext>
              </a:extLst>
            </p:cNvPr>
            <p:cNvSpPr/>
            <p:nvPr/>
          </p:nvSpPr>
          <p:spPr>
            <a:xfrm>
              <a:off x="7802779" y="563656"/>
              <a:ext cx="1161709" cy="351910"/>
            </a:xfrm>
            <a:prstGeom prst="roundRect">
              <a:avLst/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清华大学</a:t>
              </a:r>
            </a:p>
          </p:txBody>
        </p:sp>
        <p:sp>
          <p:nvSpPr>
            <p:cNvPr id="90" name="圆角矩形 103">
              <a:extLst>
                <a:ext uri="{FF2B5EF4-FFF2-40B4-BE49-F238E27FC236}">
                  <a16:creationId xmlns="" xmlns:a16="http://schemas.microsoft.com/office/drawing/2014/main" id="{DE098C3E-49BF-4096-A634-8B2C894C1F6F}"/>
                </a:ext>
              </a:extLst>
            </p:cNvPr>
            <p:cNvSpPr/>
            <p:nvPr/>
          </p:nvSpPr>
          <p:spPr>
            <a:xfrm>
              <a:off x="7802779" y="956492"/>
              <a:ext cx="1161709" cy="351910"/>
            </a:xfrm>
            <a:prstGeom prst="roundRect">
              <a:avLst/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华中科技大学</a:t>
              </a:r>
            </a:p>
          </p:txBody>
        </p:sp>
        <p:sp>
          <p:nvSpPr>
            <p:cNvPr id="91" name="圆角矩形 104">
              <a:extLst>
                <a:ext uri="{FF2B5EF4-FFF2-40B4-BE49-F238E27FC236}">
                  <a16:creationId xmlns="" xmlns:a16="http://schemas.microsoft.com/office/drawing/2014/main" id="{32C4908E-010A-42CE-ABC4-B383672A98DC}"/>
                </a:ext>
              </a:extLst>
            </p:cNvPr>
            <p:cNvSpPr/>
            <p:nvPr/>
          </p:nvSpPr>
          <p:spPr>
            <a:xfrm>
              <a:off x="7802779" y="1349328"/>
              <a:ext cx="1161709" cy="351910"/>
            </a:xfrm>
            <a:prstGeom prst="roundRect">
              <a:avLst/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上海交通大学</a:t>
              </a:r>
            </a:p>
          </p:txBody>
        </p:sp>
        <p:sp>
          <p:nvSpPr>
            <p:cNvPr id="92" name="圆角矩形 105">
              <a:extLst>
                <a:ext uri="{FF2B5EF4-FFF2-40B4-BE49-F238E27FC236}">
                  <a16:creationId xmlns="" xmlns:a16="http://schemas.microsoft.com/office/drawing/2014/main" id="{5DF70DB7-2A43-4F1F-B589-9C14C308FB3D}"/>
                </a:ext>
              </a:extLst>
            </p:cNvPr>
            <p:cNvSpPr/>
            <p:nvPr/>
          </p:nvSpPr>
          <p:spPr>
            <a:xfrm>
              <a:off x="7802779" y="1742164"/>
              <a:ext cx="1161709" cy="396051"/>
            </a:xfrm>
            <a:prstGeom prst="roundRect">
              <a:avLst/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北京航天航空大学</a:t>
              </a:r>
            </a:p>
          </p:txBody>
        </p:sp>
        <p:sp>
          <p:nvSpPr>
            <p:cNvPr id="93" name="圆角矩形 106">
              <a:extLst>
                <a:ext uri="{FF2B5EF4-FFF2-40B4-BE49-F238E27FC236}">
                  <a16:creationId xmlns="" xmlns:a16="http://schemas.microsoft.com/office/drawing/2014/main" id="{4BFF1098-5552-4DED-8D97-EBC483AF2853}"/>
                </a:ext>
              </a:extLst>
            </p:cNvPr>
            <p:cNvSpPr/>
            <p:nvPr/>
          </p:nvSpPr>
          <p:spPr>
            <a:xfrm>
              <a:off x="7802779" y="2179141"/>
              <a:ext cx="1161709" cy="396051"/>
            </a:xfrm>
            <a:prstGeom prst="roundRect">
              <a:avLst/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中国科学院计算技术研究所</a:t>
              </a:r>
              <a:endPara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94" name="圆角矩形 107">
              <a:extLst>
                <a:ext uri="{FF2B5EF4-FFF2-40B4-BE49-F238E27FC236}">
                  <a16:creationId xmlns="" xmlns:a16="http://schemas.microsoft.com/office/drawing/2014/main" id="{97D76B2A-BB53-4250-A600-601D880D1812}"/>
                </a:ext>
              </a:extLst>
            </p:cNvPr>
            <p:cNvSpPr/>
            <p:nvPr/>
          </p:nvSpPr>
          <p:spPr>
            <a:xfrm>
              <a:off x="7802779" y="3006999"/>
              <a:ext cx="1161709" cy="351910"/>
            </a:xfrm>
            <a:prstGeom prst="roundRect">
              <a:avLst/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阿里云</a:t>
              </a:r>
            </a:p>
          </p:txBody>
        </p:sp>
        <p:sp>
          <p:nvSpPr>
            <p:cNvPr id="95" name="圆角矩形 108">
              <a:extLst>
                <a:ext uri="{FF2B5EF4-FFF2-40B4-BE49-F238E27FC236}">
                  <a16:creationId xmlns="" xmlns:a16="http://schemas.microsoft.com/office/drawing/2014/main" id="{702AAAA0-9D5B-488E-B066-305F94F74200}"/>
                </a:ext>
              </a:extLst>
            </p:cNvPr>
            <p:cNvSpPr/>
            <p:nvPr/>
          </p:nvSpPr>
          <p:spPr>
            <a:xfrm>
              <a:off x="7802779" y="3399835"/>
              <a:ext cx="1161709" cy="396051"/>
            </a:xfrm>
            <a:prstGeom prst="roundRect">
              <a:avLst/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无锡江南计算技术研究所</a:t>
              </a:r>
            </a:p>
          </p:txBody>
        </p:sp>
        <p:sp>
          <p:nvSpPr>
            <p:cNvPr id="96" name="圆角矩形 109">
              <a:extLst>
                <a:ext uri="{FF2B5EF4-FFF2-40B4-BE49-F238E27FC236}">
                  <a16:creationId xmlns="" xmlns:a16="http://schemas.microsoft.com/office/drawing/2014/main" id="{9881DDAE-87CE-40B8-AD78-89F2D3A1F975}"/>
                </a:ext>
              </a:extLst>
            </p:cNvPr>
            <p:cNvSpPr/>
            <p:nvPr/>
          </p:nvSpPr>
          <p:spPr>
            <a:xfrm>
              <a:off x="7798607" y="2604094"/>
              <a:ext cx="1161709" cy="351910"/>
            </a:xfrm>
            <a:prstGeom prst="roundRect">
              <a:avLst/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100" kern="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云</a:t>
              </a:r>
              <a:r>
                <a:rPr lang="zh-CN" altLang="en-US" sz="1100" kern="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计算中心</a:t>
              </a:r>
              <a:r>
                <a:rPr lang="en-US" altLang="zh-CN" sz="1100" kern="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zh-CN" altLang="en-US" sz="1100" kern="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国云</a:t>
              </a:r>
              <a:endParaRPr kumimoji="0" lang="zh-CN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97" name="圆角矩形 110">
              <a:extLst>
                <a:ext uri="{FF2B5EF4-FFF2-40B4-BE49-F238E27FC236}">
                  <a16:creationId xmlns="" xmlns:a16="http://schemas.microsoft.com/office/drawing/2014/main" id="{F2F93484-2672-4E3A-8FB4-8989E6F65E10}"/>
                </a:ext>
              </a:extLst>
            </p:cNvPr>
            <p:cNvSpPr/>
            <p:nvPr/>
          </p:nvSpPr>
          <p:spPr>
            <a:xfrm>
              <a:off x="7802779" y="3838765"/>
              <a:ext cx="1161709" cy="605193"/>
            </a:xfrm>
            <a:prstGeom prst="roundRect">
              <a:avLst/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中国电子科技集团信息科学研究院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107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>
            <a:extLst>
              <a:ext uri="{FF2B5EF4-FFF2-40B4-BE49-F238E27FC236}">
                <a16:creationId xmlns:a16="http://schemas.microsoft.com/office/drawing/2014/main" xmlns="" id="{4AB9CA26-4F41-4281-A527-6CC679D4DC1C}"/>
              </a:ext>
            </a:extLst>
          </p:cNvPr>
          <p:cNvSpPr/>
          <p:nvPr/>
        </p:nvSpPr>
        <p:spPr>
          <a:xfrm>
            <a:off x="1523062" y="1524544"/>
            <a:ext cx="3527933" cy="3528392"/>
          </a:xfrm>
          <a:prstGeom prst="ellipse">
            <a:avLst/>
          </a:prstGeom>
          <a:solidFill>
            <a:srgbClr val="FFFFFF">
              <a:alpha val="41176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F861E451-9B96-4F93-88CA-7ACA71AB1C9F}"/>
              </a:ext>
            </a:extLst>
          </p:cNvPr>
          <p:cNvSpPr/>
          <p:nvPr/>
        </p:nvSpPr>
        <p:spPr>
          <a:xfrm>
            <a:off x="6447257" y="678455"/>
            <a:ext cx="5755820" cy="4685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技术路线</a:t>
            </a:r>
            <a:r>
              <a:rPr lang="en-US" altLang="zh-CN" sz="24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、中国云服务门户，标准编制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、多云接口扩展适配及配套的后台管理（安全、运营）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、云操作系统最小化内核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实现开源及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扩展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PaaS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层）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P2V/V2V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、云应用数据迁移工具集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、开源社区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A027E636-3FF4-4234-817A-A80355CA1FE6}"/>
              </a:ext>
            </a:extLst>
          </p:cNvPr>
          <p:cNvSpPr/>
          <p:nvPr/>
        </p:nvSpPr>
        <p:spPr>
          <a:xfrm>
            <a:off x="6447257" y="3993445"/>
            <a:ext cx="542226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70C0"/>
                </a:solidFill>
              </a:rPr>
              <a:t>目标：</a:t>
            </a:r>
            <a:endParaRPr lang="en-US" altLang="zh-CN" sz="20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/>
              <a:t>          </a:t>
            </a:r>
            <a:r>
              <a:rPr lang="zh-CN" altLang="zh-CN" sz="2000" dirty="0"/>
              <a:t>以构建面向世界的、自主可控云 </a:t>
            </a:r>
            <a:r>
              <a:rPr lang="en-US" altLang="zh-CN" sz="2000" dirty="0"/>
              <a:t>OS </a:t>
            </a:r>
            <a:r>
              <a:rPr lang="zh-CN" altLang="zh-CN" sz="2000" dirty="0"/>
              <a:t>应用生态为出发点</a:t>
            </a:r>
            <a:r>
              <a:rPr lang="zh-CN" altLang="zh-CN" sz="2000" dirty="0" smtClean="0"/>
              <a:t>，研制</a:t>
            </a:r>
            <a:r>
              <a:rPr lang="zh-CN" altLang="zh-CN" sz="2000" dirty="0"/>
              <a:t>基于软件定义的新一代云计算最小内核，通过阿里、</a:t>
            </a:r>
            <a:r>
              <a:rPr lang="zh-CN" altLang="en-US" sz="2000" dirty="0"/>
              <a:t>华为</a:t>
            </a:r>
            <a:r>
              <a:rPr lang="zh-CN" altLang="en-US" sz="2000" dirty="0" smtClean="0"/>
              <a:t>、中科院</a:t>
            </a:r>
            <a:r>
              <a:rPr lang="zh-CN" altLang="zh-CN" sz="2000" dirty="0" smtClean="0"/>
              <a:t>、</a:t>
            </a:r>
            <a:r>
              <a:rPr lang="zh-CN" altLang="zh-CN" sz="2000" dirty="0"/>
              <a:t>中国电科在政务、电商等领域推广应用，最终形成云 </a:t>
            </a:r>
            <a:r>
              <a:rPr lang="en-US" altLang="zh-CN" sz="2000" dirty="0"/>
              <a:t>OS </a:t>
            </a:r>
            <a:r>
              <a:rPr lang="zh-CN" altLang="zh-CN" sz="2000" dirty="0"/>
              <a:t>的 </a:t>
            </a:r>
            <a:r>
              <a:rPr lang="en-US" altLang="zh-CN" sz="2000" dirty="0"/>
              <a:t>API </a:t>
            </a:r>
            <a:r>
              <a:rPr lang="zh-CN" altLang="zh-CN" sz="2000" dirty="0"/>
              <a:t>标准规范及应用生态体系。 </a:t>
            </a:r>
            <a:endParaRPr lang="zh-CN" altLang="en-US" sz="2000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E8DF323F-9FA3-481C-9A79-01BC1CC3EC36}"/>
              </a:ext>
            </a:extLst>
          </p:cNvPr>
          <p:cNvGrpSpPr/>
          <p:nvPr/>
        </p:nvGrpSpPr>
        <p:grpSpPr>
          <a:xfrm>
            <a:off x="294893" y="1068095"/>
            <a:ext cx="6121731" cy="5318308"/>
            <a:chOff x="321815" y="196224"/>
            <a:chExt cx="7905946" cy="6466240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xmlns="" id="{06A904D4-E82E-47A4-9D3F-1AF97DC8CAB5}"/>
                </a:ext>
              </a:extLst>
            </p:cNvPr>
            <p:cNvSpPr/>
            <p:nvPr/>
          </p:nvSpPr>
          <p:spPr>
            <a:xfrm>
              <a:off x="792516" y="196224"/>
              <a:ext cx="6985000" cy="646555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xmlns="" id="{4C386079-E402-4F06-B7FF-276A093CB7A4}"/>
                </a:ext>
              </a:extLst>
            </p:cNvPr>
            <p:cNvGrpSpPr/>
            <p:nvPr/>
          </p:nvGrpSpPr>
          <p:grpSpPr>
            <a:xfrm>
              <a:off x="1506781" y="907939"/>
              <a:ext cx="5385691" cy="5135805"/>
              <a:chOff x="3021709" y="782395"/>
              <a:chExt cx="5477674" cy="5390690"/>
            </a:xfrm>
          </p:grpSpPr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xmlns="" id="{721DE09A-C478-4237-85CC-DEA476CA6E6E}"/>
                  </a:ext>
                </a:extLst>
              </p:cNvPr>
              <p:cNvSpPr/>
              <p:nvPr/>
            </p:nvSpPr>
            <p:spPr>
              <a:xfrm>
                <a:off x="3021709" y="782395"/>
                <a:ext cx="5477674" cy="539069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xmlns="" id="{82B90F0D-8A1E-4412-B970-25CDCDD8022A}"/>
                  </a:ext>
                </a:extLst>
              </p:cNvPr>
              <p:cNvGrpSpPr/>
              <p:nvPr/>
            </p:nvGrpSpPr>
            <p:grpSpPr>
              <a:xfrm>
                <a:off x="3636243" y="1475891"/>
                <a:ext cx="4355719" cy="4094858"/>
                <a:chOff x="3664574" y="1289942"/>
                <a:chExt cx="4355719" cy="4094858"/>
              </a:xfrm>
            </p:grpSpPr>
            <p:sp>
              <p:nvSpPr>
                <p:cNvPr id="39" name="椭圆 38">
                  <a:extLst>
                    <a:ext uri="{FF2B5EF4-FFF2-40B4-BE49-F238E27FC236}">
                      <a16:creationId xmlns:a16="http://schemas.microsoft.com/office/drawing/2014/main" xmlns="" id="{C5A7845B-F0BD-40B5-8455-4B04139698A7}"/>
                    </a:ext>
                  </a:extLst>
                </p:cNvPr>
                <p:cNvSpPr/>
                <p:nvPr/>
              </p:nvSpPr>
              <p:spPr>
                <a:xfrm>
                  <a:off x="3664574" y="1289942"/>
                  <a:ext cx="4225887" cy="4094858"/>
                </a:xfrm>
                <a:prstGeom prst="ellipse">
                  <a:avLst/>
                </a:prstGeom>
                <a:solidFill>
                  <a:srgbClr val="0070C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grpSp>
              <p:nvGrpSpPr>
                <p:cNvPr id="40" name="组合 39">
                  <a:extLst>
                    <a:ext uri="{FF2B5EF4-FFF2-40B4-BE49-F238E27FC236}">
                      <a16:creationId xmlns:a16="http://schemas.microsoft.com/office/drawing/2014/main" xmlns="" id="{FE20184B-8BEB-48A5-967E-BE29852ECD9A}"/>
                    </a:ext>
                  </a:extLst>
                </p:cNvPr>
                <p:cNvGrpSpPr/>
                <p:nvPr/>
              </p:nvGrpSpPr>
              <p:grpSpPr>
                <a:xfrm>
                  <a:off x="4253489" y="1969710"/>
                  <a:ext cx="3008147" cy="2819202"/>
                  <a:chOff x="4253489" y="1969710"/>
                  <a:chExt cx="3008147" cy="2819202"/>
                </a:xfrm>
              </p:grpSpPr>
              <p:sp>
                <p:nvSpPr>
                  <p:cNvPr id="55" name="椭圆 54">
                    <a:extLst>
                      <a:ext uri="{FF2B5EF4-FFF2-40B4-BE49-F238E27FC236}">
                        <a16:creationId xmlns:a16="http://schemas.microsoft.com/office/drawing/2014/main" xmlns="" id="{FDA369A8-3A33-4CB2-BA4C-AF7C8A318ECF}"/>
                      </a:ext>
                    </a:extLst>
                  </p:cNvPr>
                  <p:cNvSpPr/>
                  <p:nvPr/>
                </p:nvSpPr>
                <p:spPr>
                  <a:xfrm>
                    <a:off x="4292599" y="1969710"/>
                    <a:ext cx="2969037" cy="2819202"/>
                  </a:xfrm>
                  <a:prstGeom prst="ellipse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/>
                  </a:p>
                </p:txBody>
              </p:sp>
              <p:sp>
                <p:nvSpPr>
                  <p:cNvPr id="56" name="椭圆 55">
                    <a:extLst>
                      <a:ext uri="{FF2B5EF4-FFF2-40B4-BE49-F238E27FC236}">
                        <a16:creationId xmlns:a16="http://schemas.microsoft.com/office/drawing/2014/main" xmlns="" id="{F330C2DA-2586-408F-B0AC-79A3D1B0DBC7}"/>
                      </a:ext>
                    </a:extLst>
                  </p:cNvPr>
                  <p:cNvSpPr/>
                  <p:nvPr/>
                </p:nvSpPr>
                <p:spPr>
                  <a:xfrm>
                    <a:off x="5003731" y="2593498"/>
                    <a:ext cx="1569412" cy="153400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dirty="0"/>
                  </a:p>
                </p:txBody>
              </p:sp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xmlns="" id="{C72FF08F-9CEA-430E-9F40-E719C944BEB2}"/>
                      </a:ext>
                    </a:extLst>
                  </p:cNvPr>
                  <p:cNvSpPr txBox="1"/>
                  <p:nvPr/>
                </p:nvSpPr>
                <p:spPr>
                  <a:xfrm>
                    <a:off x="5512397" y="3035374"/>
                    <a:ext cx="657358" cy="35350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200" dirty="0">
                        <a:solidFill>
                          <a:schemeClr val="bg1"/>
                        </a:solidFill>
                      </a:rPr>
                      <a:t>XEN</a:t>
                    </a:r>
                    <a:endParaRPr lang="zh-CN" altLang="en-US" sz="12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xmlns="" id="{1EEABECE-409D-44D4-B27B-72C581AC903A}"/>
                      </a:ext>
                    </a:extLst>
                  </p:cNvPr>
                  <p:cNvSpPr txBox="1"/>
                  <p:nvPr/>
                </p:nvSpPr>
                <p:spPr>
                  <a:xfrm>
                    <a:off x="5087713" y="3283248"/>
                    <a:ext cx="691047" cy="35350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200" b="1" dirty="0">
                        <a:solidFill>
                          <a:schemeClr val="bg1"/>
                        </a:solidFill>
                      </a:rPr>
                      <a:t>KVM</a:t>
                    </a:r>
                    <a:endParaRPr lang="zh-CN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xmlns="" id="{DC7F0A91-8778-4C69-AD93-410349B377A0}"/>
                      </a:ext>
                    </a:extLst>
                  </p:cNvPr>
                  <p:cNvSpPr txBox="1"/>
                  <p:nvPr/>
                </p:nvSpPr>
                <p:spPr>
                  <a:xfrm>
                    <a:off x="5075898" y="3051176"/>
                    <a:ext cx="703680" cy="35350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200" dirty="0">
                        <a:solidFill>
                          <a:schemeClr val="bg1"/>
                        </a:solidFill>
                      </a:rPr>
                      <a:t>EXSI</a:t>
                    </a:r>
                    <a:endParaRPr lang="zh-CN" altLang="en-US" sz="12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xmlns="" id="{D99D510D-EB08-43F8-A7D0-C452FD5F0508}"/>
                      </a:ext>
                    </a:extLst>
                  </p:cNvPr>
                  <p:cNvSpPr txBox="1"/>
                  <p:nvPr/>
                </p:nvSpPr>
                <p:spPr>
                  <a:xfrm>
                    <a:off x="5677048" y="3346303"/>
                    <a:ext cx="1015305" cy="35350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200" dirty="0">
                        <a:solidFill>
                          <a:schemeClr val="bg1"/>
                        </a:solidFill>
                      </a:rPr>
                      <a:t>Hyper-V</a:t>
                    </a:r>
                    <a:endParaRPr lang="zh-CN" altLang="en-US" sz="12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xmlns="" id="{73AFDC61-6033-4F01-B104-06941FB497A8}"/>
                      </a:ext>
                    </a:extLst>
                  </p:cNvPr>
                  <p:cNvSpPr txBox="1"/>
                  <p:nvPr/>
                </p:nvSpPr>
                <p:spPr>
                  <a:xfrm>
                    <a:off x="5290766" y="2734985"/>
                    <a:ext cx="1061627" cy="35350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200" b="1" dirty="0">
                        <a:solidFill>
                          <a:srgbClr val="C00000"/>
                        </a:solidFill>
                      </a:rPr>
                      <a:t>V2V/P2V</a:t>
                    </a:r>
                    <a:endParaRPr lang="zh-CN" alt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  <p:sp>
                <p:nvSpPr>
                  <p:cNvPr id="62" name="文本框 61">
                    <a:extLst>
                      <a:ext uri="{FF2B5EF4-FFF2-40B4-BE49-F238E27FC236}">
                        <a16:creationId xmlns:a16="http://schemas.microsoft.com/office/drawing/2014/main" xmlns="" id="{249BE623-750B-4023-81EC-BD6F712CBE6A}"/>
                      </a:ext>
                    </a:extLst>
                  </p:cNvPr>
                  <p:cNvSpPr txBox="1"/>
                  <p:nvPr/>
                </p:nvSpPr>
                <p:spPr>
                  <a:xfrm rot="18448336">
                    <a:off x="6471065" y="3053428"/>
                    <a:ext cx="824839" cy="36379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CN" altLang="en-US" sz="1200" dirty="0">
                        <a:solidFill>
                          <a:schemeClr val="bg1"/>
                        </a:solidFill>
                      </a:rPr>
                      <a:t>阿里云</a:t>
                    </a:r>
                  </a:p>
                </p:txBody>
              </p:sp>
              <p:sp>
                <p:nvSpPr>
                  <p:cNvPr id="63" name="文本框 62">
                    <a:extLst>
                      <a:ext uri="{FF2B5EF4-FFF2-40B4-BE49-F238E27FC236}">
                        <a16:creationId xmlns:a16="http://schemas.microsoft.com/office/drawing/2014/main" xmlns="" id="{5F9AEB6C-F243-4766-A18A-0AF0EFE07A9A}"/>
                      </a:ext>
                    </a:extLst>
                  </p:cNvPr>
                  <p:cNvSpPr txBox="1"/>
                  <p:nvPr/>
                </p:nvSpPr>
                <p:spPr>
                  <a:xfrm rot="19023850">
                    <a:off x="6366950" y="3605779"/>
                    <a:ext cx="848854" cy="35350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CN" altLang="en-US" sz="1200" dirty="0">
                        <a:solidFill>
                          <a:schemeClr val="bg1"/>
                        </a:solidFill>
                      </a:rPr>
                      <a:t>华为云</a:t>
                    </a:r>
                  </a:p>
                </p:txBody>
              </p:sp>
              <p:sp>
                <p:nvSpPr>
                  <p:cNvPr id="64" name="文本框 63">
                    <a:extLst>
                      <a:ext uri="{FF2B5EF4-FFF2-40B4-BE49-F238E27FC236}">
                        <a16:creationId xmlns:a16="http://schemas.microsoft.com/office/drawing/2014/main" xmlns="" id="{606905B8-8C9D-47C2-8B64-BC40B44C7192}"/>
                      </a:ext>
                    </a:extLst>
                  </p:cNvPr>
                  <p:cNvSpPr txBox="1"/>
                  <p:nvPr/>
                </p:nvSpPr>
                <p:spPr>
                  <a:xfrm rot="2383551">
                    <a:off x="4253489" y="3258148"/>
                    <a:ext cx="848854" cy="35350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CN" altLang="en-US" sz="1200" dirty="0">
                        <a:solidFill>
                          <a:schemeClr val="bg1"/>
                        </a:solidFill>
                      </a:rPr>
                      <a:t>腾讯云</a:t>
                    </a:r>
                  </a:p>
                </p:txBody>
              </p:sp>
              <p:sp>
                <p:nvSpPr>
                  <p:cNvPr id="65" name="文本框 64">
                    <a:extLst>
                      <a:ext uri="{FF2B5EF4-FFF2-40B4-BE49-F238E27FC236}">
                        <a16:creationId xmlns:a16="http://schemas.microsoft.com/office/drawing/2014/main" xmlns="" id="{3E4C3464-68FD-4D24-9DC0-5D387A2E1AB8}"/>
                      </a:ext>
                    </a:extLst>
                  </p:cNvPr>
                  <p:cNvSpPr txBox="1"/>
                  <p:nvPr/>
                </p:nvSpPr>
                <p:spPr>
                  <a:xfrm>
                    <a:off x="5230204" y="4322374"/>
                    <a:ext cx="1297450" cy="35350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200" b="1" dirty="0">
                        <a:solidFill>
                          <a:schemeClr val="bg1"/>
                        </a:solidFill>
                      </a:rPr>
                      <a:t>OpenStack</a:t>
                    </a:r>
                    <a:endParaRPr lang="zh-CN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6" name="文本框 65">
                    <a:extLst>
                      <a:ext uri="{FF2B5EF4-FFF2-40B4-BE49-F238E27FC236}">
                        <a16:creationId xmlns:a16="http://schemas.microsoft.com/office/drawing/2014/main" xmlns="" id="{A680991F-805D-4D61-9459-DB4EE5795974}"/>
                      </a:ext>
                    </a:extLst>
                  </p:cNvPr>
                  <p:cNvSpPr txBox="1"/>
                  <p:nvPr/>
                </p:nvSpPr>
                <p:spPr>
                  <a:xfrm>
                    <a:off x="6155116" y="4047649"/>
                    <a:ext cx="802642" cy="35350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200" dirty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Azure</a:t>
                    </a:r>
                    <a:endParaRPr lang="zh-CN" altLang="en-US" sz="1200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67" name="文本框 66">
                    <a:extLst>
                      <a:ext uri="{FF2B5EF4-FFF2-40B4-BE49-F238E27FC236}">
                        <a16:creationId xmlns:a16="http://schemas.microsoft.com/office/drawing/2014/main" xmlns="" id="{EAE1332D-B9D0-4ACC-8A97-00780B0014C5}"/>
                      </a:ext>
                    </a:extLst>
                  </p:cNvPr>
                  <p:cNvSpPr txBox="1"/>
                  <p:nvPr/>
                </p:nvSpPr>
                <p:spPr>
                  <a:xfrm>
                    <a:off x="4688154" y="4074359"/>
                    <a:ext cx="1004776" cy="35350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200" dirty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VMware</a:t>
                    </a:r>
                    <a:endParaRPr lang="zh-CN" altLang="en-US" sz="1200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68" name="文本框 67">
                    <a:extLst>
                      <a:ext uri="{FF2B5EF4-FFF2-40B4-BE49-F238E27FC236}">
                        <a16:creationId xmlns:a16="http://schemas.microsoft.com/office/drawing/2014/main" xmlns="" id="{1286D4A6-088E-4C13-89B5-1ED07025A84F}"/>
                      </a:ext>
                    </a:extLst>
                  </p:cNvPr>
                  <p:cNvSpPr txBox="1"/>
                  <p:nvPr/>
                </p:nvSpPr>
                <p:spPr>
                  <a:xfrm>
                    <a:off x="4457395" y="3736699"/>
                    <a:ext cx="703091" cy="35350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200" dirty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AWS</a:t>
                    </a:r>
                    <a:endParaRPr lang="zh-CN" altLang="en-US" sz="1200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69" name="文本框 68">
                    <a:extLst>
                      <a:ext uri="{FF2B5EF4-FFF2-40B4-BE49-F238E27FC236}">
                        <a16:creationId xmlns:a16="http://schemas.microsoft.com/office/drawing/2014/main" xmlns="" id="{9DC13123-2E9C-4E12-8C9E-8F4149F32EC1}"/>
                      </a:ext>
                    </a:extLst>
                  </p:cNvPr>
                  <p:cNvSpPr txBox="1"/>
                  <p:nvPr/>
                </p:nvSpPr>
                <p:spPr>
                  <a:xfrm>
                    <a:off x="4638529" y="2464257"/>
                    <a:ext cx="798327" cy="33386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CN" altLang="en-US" sz="1100" dirty="0">
                        <a:solidFill>
                          <a:schemeClr val="bg1"/>
                        </a:solidFill>
                      </a:rPr>
                      <a:t>神威云</a:t>
                    </a:r>
                  </a:p>
                </p:txBody>
              </p:sp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xmlns="" id="{4FE2103D-E684-4EC1-ABD6-8E6C7BD309BB}"/>
                      </a:ext>
                    </a:extLst>
                  </p:cNvPr>
                  <p:cNvSpPr txBox="1"/>
                  <p:nvPr/>
                </p:nvSpPr>
                <p:spPr>
                  <a:xfrm rot="2141394">
                    <a:off x="6241880" y="2508573"/>
                    <a:ext cx="848854" cy="35350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CN" altLang="en-US" sz="1200" dirty="0">
                        <a:solidFill>
                          <a:schemeClr val="bg1"/>
                        </a:solidFill>
                      </a:rPr>
                      <a:t>电科云</a:t>
                    </a:r>
                  </a:p>
                </p:txBody>
              </p:sp>
              <p:sp>
                <p:nvSpPr>
                  <p:cNvPr id="71" name="文本框 70">
                    <a:extLst>
                      <a:ext uri="{FF2B5EF4-FFF2-40B4-BE49-F238E27FC236}">
                        <a16:creationId xmlns:a16="http://schemas.microsoft.com/office/drawing/2014/main" xmlns="" id="{23F40B2E-02E8-432F-B9D9-3F2C6F8E2D95}"/>
                      </a:ext>
                    </a:extLst>
                  </p:cNvPr>
                  <p:cNvSpPr txBox="1"/>
                  <p:nvPr/>
                </p:nvSpPr>
                <p:spPr>
                  <a:xfrm>
                    <a:off x="4476162" y="2781352"/>
                    <a:ext cx="646746" cy="35350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CN" altLang="en-US" sz="1200" dirty="0">
                        <a:solidFill>
                          <a:schemeClr val="bg1"/>
                        </a:solidFill>
                      </a:rPr>
                      <a:t>国云</a:t>
                    </a:r>
                  </a:p>
                </p:txBody>
              </p:sp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xmlns="" id="{7B38FE72-67BB-4948-9E55-30DDCF83D0A9}"/>
                      </a:ext>
                    </a:extLst>
                  </p:cNvPr>
                  <p:cNvSpPr txBox="1"/>
                  <p:nvPr/>
                </p:nvSpPr>
                <p:spPr>
                  <a:xfrm>
                    <a:off x="5219558" y="2003209"/>
                    <a:ext cx="1095316" cy="5597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CN" altLang="en-US" sz="1200" b="1" dirty="0">
                        <a:solidFill>
                          <a:schemeClr val="bg1"/>
                        </a:solidFill>
                      </a:rPr>
                      <a:t>  中国云</a:t>
                    </a:r>
                    <a:endParaRPr lang="en-US" altLang="zh-CN" sz="1200" b="1" dirty="0">
                      <a:solidFill>
                        <a:schemeClr val="bg1"/>
                      </a:solidFill>
                    </a:endParaRPr>
                  </a:p>
                  <a:p>
                    <a:r>
                      <a:rPr lang="zh-CN" altLang="en-US" sz="1050" b="1" dirty="0">
                        <a:solidFill>
                          <a:schemeClr val="bg1"/>
                        </a:solidFill>
                      </a:rPr>
                      <a:t>   最小内核</a:t>
                    </a:r>
                  </a:p>
                </p:txBody>
              </p:sp>
            </p:grpSp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xmlns="" id="{52E90047-3E1C-47FA-9F9B-5E0F1F2D1C52}"/>
                    </a:ext>
                  </a:extLst>
                </p:cNvPr>
                <p:cNvSpPr txBox="1"/>
                <p:nvPr/>
              </p:nvSpPr>
              <p:spPr>
                <a:xfrm>
                  <a:off x="5180209" y="1334695"/>
                  <a:ext cx="1120583" cy="5891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200" b="1" dirty="0">
                      <a:solidFill>
                        <a:schemeClr val="bg1"/>
                      </a:solidFill>
                    </a:rPr>
                    <a:t>   中国云</a:t>
                  </a:r>
                  <a:endParaRPr lang="en-US" altLang="zh-CN" sz="1200" b="1" dirty="0">
                    <a:solidFill>
                      <a:schemeClr val="bg1"/>
                    </a:solidFill>
                  </a:endParaRPr>
                </a:p>
                <a:p>
                  <a:r>
                    <a:rPr lang="zh-CN" altLang="en-US" sz="1200" b="1" dirty="0">
                      <a:solidFill>
                        <a:schemeClr val="bg1"/>
                      </a:solidFill>
                    </a:rPr>
                    <a:t>   </a:t>
                  </a:r>
                  <a:r>
                    <a:rPr lang="zh-CN" altLang="en-US" sz="1050" b="1" dirty="0">
                      <a:solidFill>
                        <a:schemeClr val="bg1"/>
                      </a:solidFill>
                    </a:rPr>
                    <a:t>基础接口</a:t>
                  </a:r>
                  <a:endParaRPr lang="zh-CN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xmlns="" id="{92CE74CD-1075-4723-9B45-2074F83E777F}"/>
                    </a:ext>
                  </a:extLst>
                </p:cNvPr>
                <p:cNvSpPr txBox="1"/>
                <p:nvPr/>
              </p:nvSpPr>
              <p:spPr>
                <a:xfrm rot="2942589">
                  <a:off x="3677561" y="3781930"/>
                  <a:ext cx="824839" cy="3637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200" dirty="0">
                      <a:solidFill>
                        <a:schemeClr val="bg1"/>
                      </a:solidFill>
                    </a:rPr>
                    <a:t>块存储</a:t>
                  </a:r>
                </a:p>
              </p:txBody>
            </p:sp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xmlns="" id="{C5E28ED3-9936-472E-BAB7-29968CC290C5}"/>
                    </a:ext>
                  </a:extLst>
                </p:cNvPr>
                <p:cNvSpPr txBox="1"/>
                <p:nvPr/>
              </p:nvSpPr>
              <p:spPr>
                <a:xfrm rot="2028792">
                  <a:off x="4202413" y="4511093"/>
                  <a:ext cx="1050961" cy="3535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200" dirty="0">
                      <a:solidFill>
                        <a:schemeClr val="bg1"/>
                      </a:solidFill>
                    </a:rPr>
                    <a:t>对象存储</a:t>
                  </a:r>
                </a:p>
              </p:txBody>
            </p:sp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xmlns="" id="{33426A8F-FAC4-48DC-9D0F-543DE459557D}"/>
                    </a:ext>
                  </a:extLst>
                </p:cNvPr>
                <p:cNvSpPr txBox="1"/>
                <p:nvPr/>
              </p:nvSpPr>
              <p:spPr>
                <a:xfrm>
                  <a:off x="3689975" y="3065568"/>
                  <a:ext cx="646746" cy="3535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200" dirty="0">
                      <a:solidFill>
                        <a:schemeClr val="bg1"/>
                      </a:solidFill>
                    </a:rPr>
                    <a:t>网络</a:t>
                  </a:r>
                </a:p>
              </p:txBody>
            </p:sp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xmlns="" id="{2E65609B-D884-4420-B24F-228EE96AC9AC}"/>
                    </a:ext>
                  </a:extLst>
                </p:cNvPr>
                <p:cNvSpPr txBox="1"/>
                <p:nvPr/>
              </p:nvSpPr>
              <p:spPr>
                <a:xfrm>
                  <a:off x="5243907" y="4886581"/>
                  <a:ext cx="1050961" cy="3535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200" dirty="0">
                      <a:solidFill>
                        <a:schemeClr val="bg1"/>
                      </a:solidFill>
                    </a:rPr>
                    <a:t>负载均衡</a:t>
                  </a:r>
                </a:p>
              </p:txBody>
            </p:sp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xmlns="" id="{D26A937B-5C5B-4E8E-A193-1594FEB6CEF8}"/>
                    </a:ext>
                  </a:extLst>
                </p:cNvPr>
                <p:cNvSpPr txBox="1"/>
                <p:nvPr/>
              </p:nvSpPr>
              <p:spPr>
                <a:xfrm>
                  <a:off x="3802992" y="2596686"/>
                  <a:ext cx="646746" cy="3535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200" dirty="0">
                      <a:solidFill>
                        <a:schemeClr val="bg1"/>
                      </a:solidFill>
                    </a:rPr>
                    <a:t>镜像</a:t>
                  </a:r>
                </a:p>
              </p:txBody>
            </p:sp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xmlns="" id="{11A605C3-0286-4BE9-9BEE-4C9DA3BA13D8}"/>
                    </a:ext>
                  </a:extLst>
                </p:cNvPr>
                <p:cNvSpPr txBox="1"/>
                <p:nvPr/>
              </p:nvSpPr>
              <p:spPr>
                <a:xfrm>
                  <a:off x="3996185" y="2168524"/>
                  <a:ext cx="646746" cy="3535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200" dirty="0">
                      <a:solidFill>
                        <a:schemeClr val="bg1"/>
                      </a:solidFill>
                    </a:rPr>
                    <a:t>容器</a:t>
                  </a:r>
                </a:p>
              </p:txBody>
            </p:sp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xmlns="" id="{579494D1-3AF4-4733-BA48-19A92DFD6C7F}"/>
                    </a:ext>
                  </a:extLst>
                </p:cNvPr>
                <p:cNvSpPr txBox="1"/>
                <p:nvPr/>
              </p:nvSpPr>
              <p:spPr>
                <a:xfrm>
                  <a:off x="4386801" y="1811220"/>
                  <a:ext cx="646746" cy="3535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200" dirty="0">
                      <a:solidFill>
                        <a:schemeClr val="bg1"/>
                      </a:solidFill>
                    </a:rPr>
                    <a:t>实例</a:t>
                  </a:r>
                </a:p>
              </p:txBody>
            </p:sp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xmlns="" id="{304EABA4-F2EF-4A7F-A612-F1B84474AB3A}"/>
                    </a:ext>
                  </a:extLst>
                </p:cNvPr>
                <p:cNvSpPr txBox="1"/>
                <p:nvPr/>
              </p:nvSpPr>
              <p:spPr>
                <a:xfrm>
                  <a:off x="6747813" y="1973464"/>
                  <a:ext cx="646746" cy="3535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200" dirty="0">
                      <a:solidFill>
                        <a:schemeClr val="bg1"/>
                      </a:solidFill>
                    </a:rPr>
                    <a:t>监控</a:t>
                  </a:r>
                </a:p>
              </p:txBody>
            </p:sp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xmlns="" id="{47726799-6A90-4C30-8583-58D0D99AC083}"/>
                    </a:ext>
                  </a:extLst>
                </p:cNvPr>
                <p:cNvSpPr txBox="1"/>
                <p:nvPr/>
              </p:nvSpPr>
              <p:spPr>
                <a:xfrm rot="211625">
                  <a:off x="6947433" y="2333850"/>
                  <a:ext cx="848854" cy="3535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200" dirty="0">
                      <a:solidFill>
                        <a:schemeClr val="bg1"/>
                      </a:solidFill>
                    </a:rPr>
                    <a:t>安全组</a:t>
                  </a:r>
                </a:p>
              </p:txBody>
            </p:sp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xmlns="" id="{F4612428-398B-4E18-BB3D-34B11C854472}"/>
                    </a:ext>
                  </a:extLst>
                </p:cNvPr>
                <p:cNvSpPr txBox="1"/>
                <p:nvPr/>
              </p:nvSpPr>
              <p:spPr>
                <a:xfrm rot="1967960">
                  <a:off x="7131758" y="2870540"/>
                  <a:ext cx="848854" cy="3535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200" dirty="0">
                      <a:solidFill>
                        <a:schemeClr val="bg1"/>
                      </a:solidFill>
                    </a:rPr>
                    <a:t>多租户</a:t>
                  </a:r>
                </a:p>
              </p:txBody>
            </p:sp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xmlns="" id="{E29AECC8-00C8-47F7-9AAF-5C9026EFAC93}"/>
                    </a:ext>
                  </a:extLst>
                </p:cNvPr>
                <p:cNvSpPr txBox="1"/>
                <p:nvPr/>
              </p:nvSpPr>
              <p:spPr>
                <a:xfrm rot="18887858">
                  <a:off x="7138626" y="3460532"/>
                  <a:ext cx="952542" cy="3637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200" dirty="0">
                      <a:solidFill>
                        <a:schemeClr val="bg1">
                          <a:lumMod val="75000"/>
                        </a:schemeClr>
                      </a:solidFill>
                    </a:rPr>
                    <a:t>数据库</a:t>
                  </a:r>
                </a:p>
              </p:txBody>
            </p:sp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xmlns="" id="{C82E8F25-46EA-4D73-AA73-51362E3FF2FA}"/>
                    </a:ext>
                  </a:extLst>
                </p:cNvPr>
                <p:cNvSpPr txBox="1"/>
                <p:nvPr/>
              </p:nvSpPr>
              <p:spPr>
                <a:xfrm rot="19725861">
                  <a:off x="6579178" y="4139357"/>
                  <a:ext cx="1441115" cy="3535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200" dirty="0">
                      <a:solidFill>
                        <a:schemeClr val="bg1">
                          <a:lumMod val="75000"/>
                        </a:schemeClr>
                      </a:solidFill>
                    </a:rPr>
                    <a:t>大数据计算</a:t>
                  </a:r>
                </a:p>
              </p:txBody>
            </p:sp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xmlns="" id="{D1A43C16-6BAF-42D2-8582-37D7113F11CD}"/>
                    </a:ext>
                  </a:extLst>
                </p:cNvPr>
                <p:cNvSpPr txBox="1"/>
                <p:nvPr/>
              </p:nvSpPr>
              <p:spPr>
                <a:xfrm rot="331315">
                  <a:off x="6134772" y="4710557"/>
                  <a:ext cx="1441115" cy="3338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100" dirty="0">
                      <a:solidFill>
                        <a:schemeClr val="bg1">
                          <a:lumMod val="75000"/>
                        </a:schemeClr>
                      </a:solidFill>
                    </a:rPr>
                    <a:t>机器学习</a:t>
                  </a:r>
                </a:p>
              </p:txBody>
            </p:sp>
          </p:grp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xmlns="" id="{01745379-7075-4E51-A7AA-467F7DAC72AC}"/>
                  </a:ext>
                </a:extLst>
              </p:cNvPr>
              <p:cNvSpPr txBox="1"/>
              <p:nvPr/>
            </p:nvSpPr>
            <p:spPr>
              <a:xfrm>
                <a:off x="5185656" y="862020"/>
                <a:ext cx="1120583" cy="5891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b="1" dirty="0">
                    <a:solidFill>
                      <a:schemeClr val="bg1"/>
                    </a:solidFill>
                  </a:rPr>
                  <a:t>   中国云</a:t>
                </a:r>
                <a:endParaRPr lang="en-US" altLang="zh-CN" sz="1200" b="1" dirty="0">
                  <a:solidFill>
                    <a:schemeClr val="bg1"/>
                  </a:solidFill>
                </a:endParaRPr>
              </a:p>
              <a:p>
                <a:r>
                  <a:rPr lang="zh-CN" altLang="en-US" sz="1200" b="1" dirty="0">
                    <a:solidFill>
                      <a:schemeClr val="bg1"/>
                    </a:solidFill>
                  </a:rPr>
                  <a:t>   </a:t>
                </a:r>
                <a:r>
                  <a:rPr lang="zh-CN" altLang="en-US" sz="1050" b="1" dirty="0">
                    <a:solidFill>
                      <a:schemeClr val="bg1"/>
                    </a:solidFill>
                  </a:rPr>
                  <a:t>关键接口</a:t>
                </a:r>
                <a:endParaRPr lang="zh-CN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xmlns="" id="{7262B00C-F18F-477F-A1DD-2CB001662DF1}"/>
                  </a:ext>
                </a:extLst>
              </p:cNvPr>
              <p:cNvSpPr txBox="1"/>
              <p:nvPr/>
            </p:nvSpPr>
            <p:spPr>
              <a:xfrm rot="18724121">
                <a:off x="2984927" y="1846499"/>
                <a:ext cx="1980029" cy="404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solidFill>
                      <a:schemeClr val="bg1"/>
                    </a:solidFill>
                  </a:rPr>
                  <a:t>新型设备虚拟化</a:t>
                </a:r>
                <a:endParaRPr lang="en-US" altLang="zh-CN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xmlns="" id="{01C7D215-7D76-4882-A8F7-433D604343AE}"/>
                  </a:ext>
                </a:extLst>
              </p:cNvPr>
              <p:cNvSpPr txBox="1"/>
              <p:nvPr/>
            </p:nvSpPr>
            <p:spPr>
              <a:xfrm rot="2634652">
                <a:off x="6409265" y="1648408"/>
                <a:ext cx="1893078" cy="3927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dirty="0">
                    <a:solidFill>
                      <a:schemeClr val="bg1"/>
                    </a:solidFill>
                  </a:rPr>
                  <a:t>多粒度资源管理</a:t>
                </a:r>
                <a:endParaRPr lang="en-US" altLang="zh-CN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xmlns="" id="{435C5746-2876-46C4-A8F5-E7F28BC03CC0}"/>
                  </a:ext>
                </a:extLst>
              </p:cNvPr>
              <p:cNvSpPr/>
              <p:nvPr/>
            </p:nvSpPr>
            <p:spPr>
              <a:xfrm rot="192391">
                <a:off x="4795447" y="5618652"/>
                <a:ext cx="1657285" cy="3535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200" kern="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分布式协同服务</a:t>
                </a:r>
                <a:endParaRPr lang="zh-CN" altLang="en-US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xmlns="" id="{1A256232-E55A-4A54-BDAE-835B76161F88}"/>
                  </a:ext>
                </a:extLst>
              </p:cNvPr>
              <p:cNvSpPr/>
              <p:nvPr/>
            </p:nvSpPr>
            <p:spPr>
              <a:xfrm rot="5089367">
                <a:off x="2712034" y="3554493"/>
                <a:ext cx="1381278" cy="4042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400" dirty="0">
                    <a:solidFill>
                      <a:schemeClr val="bg1"/>
                    </a:solidFill>
                  </a:rPr>
                  <a:t>巨型虚拟机</a:t>
                </a: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xmlns="" id="{4272FAE5-6781-4D89-9216-D957AAB2386F}"/>
                  </a:ext>
                </a:extLst>
              </p:cNvPr>
              <p:cNvSpPr/>
              <p:nvPr/>
            </p:nvSpPr>
            <p:spPr>
              <a:xfrm rot="2461716">
                <a:off x="3341881" y="4934146"/>
                <a:ext cx="1421493" cy="3927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400" dirty="0">
                    <a:solidFill>
                      <a:schemeClr val="bg1"/>
                    </a:solidFill>
                  </a:rPr>
                  <a:t>容器热迁移</a:t>
                </a: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xmlns="" id="{B6890061-F540-49A7-B409-C671A8DB3C04}"/>
                  </a:ext>
                </a:extLst>
              </p:cNvPr>
              <p:cNvSpPr/>
              <p:nvPr/>
            </p:nvSpPr>
            <p:spPr>
              <a:xfrm rot="19147136">
                <a:off x="6497356" y="4940457"/>
                <a:ext cx="1893078" cy="3927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400" dirty="0">
                    <a:solidFill>
                      <a:srgbClr val="C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云应用数据迁移</a:t>
                </a: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xmlns="" id="{B482746F-FA17-457F-BFB0-DE9ABC415B54}"/>
                  </a:ext>
                </a:extLst>
              </p:cNvPr>
              <p:cNvSpPr/>
              <p:nvPr/>
            </p:nvSpPr>
            <p:spPr>
              <a:xfrm rot="16200000">
                <a:off x="7236824" y="3333892"/>
                <a:ext cx="1610399" cy="3637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200" dirty="0">
                    <a:solidFill>
                      <a:schemeClr val="bg1">
                        <a:lumMod val="8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大数据扩展接口</a:t>
                </a: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xmlns="" id="{ECF5DE6D-7538-47A8-A7B8-08ABCEAF1C77}"/>
                </a:ext>
              </a:extLst>
            </p:cNvPr>
            <p:cNvSpPr txBox="1"/>
            <p:nvPr/>
          </p:nvSpPr>
          <p:spPr>
            <a:xfrm>
              <a:off x="3601177" y="286809"/>
              <a:ext cx="1078852" cy="561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>
                  <a:solidFill>
                    <a:schemeClr val="bg1"/>
                  </a:solidFill>
                </a:rPr>
                <a:t>   中国云</a:t>
              </a:r>
              <a:endParaRPr lang="en-US" altLang="zh-CN" sz="1200" b="1" dirty="0">
                <a:solidFill>
                  <a:schemeClr val="bg1"/>
                </a:solidFill>
              </a:endParaRPr>
            </a:p>
            <a:p>
              <a:r>
                <a:rPr lang="zh-CN" altLang="en-US" sz="1200" b="1" dirty="0">
                  <a:solidFill>
                    <a:schemeClr val="bg1"/>
                  </a:solidFill>
                </a:rPr>
                <a:t> 服务门户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xmlns="" id="{355DA73A-D1A8-4ACB-835C-9E7B5B61731C}"/>
                </a:ext>
              </a:extLst>
            </p:cNvPr>
            <p:cNvSpPr txBox="1"/>
            <p:nvPr/>
          </p:nvSpPr>
          <p:spPr>
            <a:xfrm>
              <a:off x="4381199" y="1915715"/>
              <a:ext cx="702215" cy="3087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accent6">
                      <a:lumMod val="50000"/>
                    </a:schemeClr>
                  </a:solidFill>
                </a:rPr>
                <a:t>(</a:t>
              </a:r>
              <a:r>
                <a:rPr lang="zh-CN" altLang="en-US" sz="1050" dirty="0">
                  <a:solidFill>
                    <a:schemeClr val="accent6">
                      <a:lumMod val="50000"/>
                    </a:schemeClr>
                  </a:solidFill>
                </a:rPr>
                <a:t>多云</a:t>
              </a:r>
              <a:r>
                <a:rPr lang="en-US" altLang="zh-CN" sz="1050" dirty="0">
                  <a:solidFill>
                    <a:schemeClr val="accent6">
                      <a:lumMod val="50000"/>
                    </a:schemeClr>
                  </a:solidFill>
                </a:rPr>
                <a:t>)</a:t>
              </a:r>
              <a:endParaRPr lang="zh-CN" altLang="en-US" sz="105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xmlns="" id="{522AE4BC-7690-4E5E-BBEA-8589712621B9}"/>
                </a:ext>
              </a:extLst>
            </p:cNvPr>
            <p:cNvSpPr txBox="1"/>
            <p:nvPr/>
          </p:nvSpPr>
          <p:spPr>
            <a:xfrm>
              <a:off x="3650335" y="6086722"/>
              <a:ext cx="1078852" cy="561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>
                  <a:solidFill>
                    <a:schemeClr val="bg1"/>
                  </a:solidFill>
                </a:rPr>
                <a:t>   中国云</a:t>
              </a:r>
              <a:endParaRPr lang="en-US" altLang="zh-CN" sz="1200" b="1" dirty="0">
                <a:solidFill>
                  <a:schemeClr val="bg1"/>
                </a:solidFill>
              </a:endParaRPr>
            </a:p>
            <a:p>
              <a:r>
                <a:rPr lang="zh-CN" altLang="en-US" sz="1200" b="1" dirty="0">
                  <a:solidFill>
                    <a:schemeClr val="bg1"/>
                  </a:solidFill>
                </a:rPr>
                <a:t> 开源社区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xmlns="" id="{12B9312A-EFBB-47AB-A881-6EAC7848DCDA}"/>
                </a:ext>
              </a:extLst>
            </p:cNvPr>
            <p:cNvSpPr txBox="1"/>
            <p:nvPr/>
          </p:nvSpPr>
          <p:spPr>
            <a:xfrm rot="18724121">
              <a:off x="1273082" y="1027256"/>
              <a:ext cx="1886408" cy="397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</a:rPr>
                <a:t>管理标准</a:t>
              </a:r>
              <a:endParaRPr lang="en-US" altLang="zh-CN" sz="1400" dirty="0">
                <a:solidFill>
                  <a:schemeClr val="bg1"/>
                </a:solidFill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xmlns="" id="{BD3AB7FE-666C-4BAC-B1D3-68D4B7F8D402}"/>
                </a:ext>
              </a:extLst>
            </p:cNvPr>
            <p:cNvSpPr txBox="1"/>
            <p:nvPr/>
          </p:nvSpPr>
          <p:spPr>
            <a:xfrm rot="2744528">
              <a:off x="5806551" y="1603943"/>
              <a:ext cx="1886408" cy="397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</a:rPr>
                <a:t>服务标准</a:t>
              </a:r>
              <a:endParaRPr lang="en-US" altLang="zh-CN" sz="1400" dirty="0">
                <a:solidFill>
                  <a:schemeClr val="bg1"/>
                </a:solidFill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xmlns="" id="{98C6E07F-08F3-4F21-9D89-924D3B6E5317}"/>
                </a:ext>
              </a:extLst>
            </p:cNvPr>
            <p:cNvSpPr txBox="1"/>
            <p:nvPr/>
          </p:nvSpPr>
          <p:spPr>
            <a:xfrm rot="17926624">
              <a:off x="6241199" y="4192389"/>
              <a:ext cx="1886408" cy="397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</a:rPr>
                <a:t>安全标准</a:t>
              </a:r>
              <a:endParaRPr lang="en-US" altLang="zh-CN" sz="1400" dirty="0">
                <a:solidFill>
                  <a:schemeClr val="bg1"/>
                </a:solidFill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xmlns="" id="{05CBB919-323F-41E5-BFB7-EC5B8E7A0E3C}"/>
                </a:ext>
              </a:extLst>
            </p:cNvPr>
            <p:cNvSpPr txBox="1"/>
            <p:nvPr/>
          </p:nvSpPr>
          <p:spPr>
            <a:xfrm rot="3089056">
              <a:off x="818893" y="4893925"/>
              <a:ext cx="1886408" cy="397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</a:rPr>
                <a:t>数据标准</a:t>
              </a:r>
              <a:endParaRPr lang="en-US" altLang="zh-CN" sz="1400" dirty="0">
                <a:solidFill>
                  <a:schemeClr val="bg1"/>
                </a:solidFill>
              </a:endParaRPr>
            </a:p>
          </p:txBody>
        </p:sp>
        <p:sp>
          <p:nvSpPr>
            <p:cNvPr id="25" name="云形 24">
              <a:extLst>
                <a:ext uri="{FF2B5EF4-FFF2-40B4-BE49-F238E27FC236}">
                  <a16:creationId xmlns:a16="http://schemas.microsoft.com/office/drawing/2014/main" xmlns="" id="{0858F0FA-5FB3-4F3A-86FF-F47C6592F03F}"/>
                </a:ext>
              </a:extLst>
            </p:cNvPr>
            <p:cNvSpPr/>
            <p:nvPr/>
          </p:nvSpPr>
          <p:spPr>
            <a:xfrm rot="16870023">
              <a:off x="-13067" y="2660089"/>
              <a:ext cx="1596244" cy="926479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rgbClr val="002060"/>
                  </a:solidFill>
                </a:rPr>
                <a:t>政务云</a:t>
              </a:r>
            </a:p>
          </p:txBody>
        </p:sp>
        <p:sp>
          <p:nvSpPr>
            <p:cNvPr id="26" name="云形 25">
              <a:extLst>
                <a:ext uri="{FF2B5EF4-FFF2-40B4-BE49-F238E27FC236}">
                  <a16:creationId xmlns:a16="http://schemas.microsoft.com/office/drawing/2014/main" xmlns="" id="{8705052C-3817-475E-AC3E-5082A7429AC5}"/>
                </a:ext>
              </a:extLst>
            </p:cNvPr>
            <p:cNvSpPr/>
            <p:nvPr/>
          </p:nvSpPr>
          <p:spPr>
            <a:xfrm rot="5400000">
              <a:off x="6966400" y="2434810"/>
              <a:ext cx="1596244" cy="926479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rgbClr val="002060"/>
                  </a:solidFill>
                </a:rPr>
                <a:t>教育云</a:t>
              </a:r>
            </a:p>
          </p:txBody>
        </p:sp>
        <p:sp>
          <p:nvSpPr>
            <p:cNvPr id="27" name="云形 26">
              <a:extLst>
                <a:ext uri="{FF2B5EF4-FFF2-40B4-BE49-F238E27FC236}">
                  <a16:creationId xmlns:a16="http://schemas.microsoft.com/office/drawing/2014/main" xmlns="" id="{4445BFF2-3DDB-4D02-B489-9CD62C89928E}"/>
                </a:ext>
              </a:extLst>
            </p:cNvPr>
            <p:cNvSpPr/>
            <p:nvPr/>
          </p:nvSpPr>
          <p:spPr>
            <a:xfrm rot="2293965">
              <a:off x="1437535" y="5735985"/>
              <a:ext cx="1596244" cy="926479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rgbClr val="002060"/>
                  </a:solidFill>
                </a:rPr>
                <a:t>金融云</a:t>
              </a:r>
            </a:p>
          </p:txBody>
        </p:sp>
        <p:sp>
          <p:nvSpPr>
            <p:cNvPr id="28" name="云形 27">
              <a:extLst>
                <a:ext uri="{FF2B5EF4-FFF2-40B4-BE49-F238E27FC236}">
                  <a16:creationId xmlns:a16="http://schemas.microsoft.com/office/drawing/2014/main" xmlns="" id="{97C1EC97-83AA-4B87-B63D-812D485B7052}"/>
                </a:ext>
              </a:extLst>
            </p:cNvPr>
            <p:cNvSpPr/>
            <p:nvPr/>
          </p:nvSpPr>
          <p:spPr>
            <a:xfrm rot="19544923">
              <a:off x="5406916" y="5636496"/>
              <a:ext cx="1596244" cy="926479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rgbClr val="002060"/>
                  </a:solidFill>
                </a:rPr>
                <a:t>XX</a:t>
              </a:r>
              <a:r>
                <a:rPr lang="zh-CN" altLang="en-US" sz="1600" b="1" dirty="0">
                  <a:solidFill>
                    <a:srgbClr val="002060"/>
                  </a:solidFill>
                </a:rPr>
                <a:t>云</a:t>
              </a:r>
            </a:p>
          </p:txBody>
        </p:sp>
      </p:grpSp>
      <p:sp>
        <p:nvSpPr>
          <p:cNvPr id="73" name="文本框 72">
            <a:extLst>
              <a:ext uri="{FF2B5EF4-FFF2-40B4-BE49-F238E27FC236}">
                <a16:creationId xmlns:a16="http://schemas.microsoft.com/office/drawing/2014/main" xmlns="" id="{8438A632-35F8-4808-826D-734446C0687E}"/>
              </a:ext>
            </a:extLst>
          </p:cNvPr>
          <p:cNvSpPr txBox="1"/>
          <p:nvPr/>
        </p:nvSpPr>
        <p:spPr>
          <a:xfrm>
            <a:off x="3399871" y="3646696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docker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xmlns="" id="{04942E03-5F9E-4327-AC31-78F6A5577767}"/>
              </a:ext>
            </a:extLst>
          </p:cNvPr>
          <p:cNvSpPr txBox="1"/>
          <p:nvPr/>
        </p:nvSpPr>
        <p:spPr>
          <a:xfrm>
            <a:off x="2925438" y="4049119"/>
            <a:ext cx="7231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</a:rPr>
              <a:t>物理设备</a:t>
            </a:r>
          </a:p>
        </p:txBody>
      </p:sp>
      <p:sp>
        <p:nvSpPr>
          <p:cNvPr id="75" name="平行四边形 74">
            <a:extLst>
              <a:ext uri="{FF2B5EF4-FFF2-40B4-BE49-F238E27FC236}">
                <a16:creationId xmlns:a16="http://schemas.microsoft.com/office/drawing/2014/main" xmlns="" id="{EE11D6B3-D905-4C88-A705-8F694EF6EDAC}"/>
              </a:ext>
            </a:extLst>
          </p:cNvPr>
          <p:cNvSpPr/>
          <p:nvPr/>
        </p:nvSpPr>
        <p:spPr>
          <a:xfrm flipV="1">
            <a:off x="260512" y="600574"/>
            <a:ext cx="3852010" cy="97532"/>
          </a:xfrm>
          <a:prstGeom prst="parallelogram">
            <a:avLst>
              <a:gd name="adj" fmla="val 220818"/>
            </a:avLst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38"/>
          </a:p>
        </p:txBody>
      </p:sp>
      <p:sp>
        <p:nvSpPr>
          <p:cNvPr id="76" name="平行四边形 75">
            <a:extLst>
              <a:ext uri="{FF2B5EF4-FFF2-40B4-BE49-F238E27FC236}">
                <a16:creationId xmlns:a16="http://schemas.microsoft.com/office/drawing/2014/main" xmlns="" id="{0963F312-1B8E-4119-8FC9-60CAA6E5068D}"/>
              </a:ext>
            </a:extLst>
          </p:cNvPr>
          <p:cNvSpPr/>
          <p:nvPr/>
        </p:nvSpPr>
        <p:spPr>
          <a:xfrm flipV="1">
            <a:off x="4063762" y="600574"/>
            <a:ext cx="1170231" cy="97532"/>
          </a:xfrm>
          <a:prstGeom prst="parallelogram">
            <a:avLst>
              <a:gd name="adj" fmla="val 220818"/>
            </a:avLst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38"/>
          </a:p>
        </p:txBody>
      </p:sp>
      <p:sp>
        <p:nvSpPr>
          <p:cNvPr id="77" name="平行四边形 76">
            <a:extLst>
              <a:ext uri="{FF2B5EF4-FFF2-40B4-BE49-F238E27FC236}">
                <a16:creationId xmlns:a16="http://schemas.microsoft.com/office/drawing/2014/main" xmlns="" id="{67DCDC4A-744D-468C-8970-DD776E7FDB55}"/>
              </a:ext>
            </a:extLst>
          </p:cNvPr>
          <p:cNvSpPr/>
          <p:nvPr/>
        </p:nvSpPr>
        <p:spPr>
          <a:xfrm flipV="1">
            <a:off x="5233993" y="600575"/>
            <a:ext cx="877673" cy="97531"/>
          </a:xfrm>
          <a:prstGeom prst="parallelogram">
            <a:avLst>
              <a:gd name="adj" fmla="val 220818"/>
            </a:avLst>
          </a:prstGeom>
          <a:solidFill>
            <a:srgbClr val="144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38"/>
          </a:p>
        </p:txBody>
      </p:sp>
      <p:sp>
        <p:nvSpPr>
          <p:cNvPr id="78" name="平行四边形 77">
            <a:extLst>
              <a:ext uri="{FF2B5EF4-FFF2-40B4-BE49-F238E27FC236}">
                <a16:creationId xmlns:a16="http://schemas.microsoft.com/office/drawing/2014/main" xmlns="" id="{60EF00F5-F7C5-4491-B98A-9DF3FF8B32BC}"/>
              </a:ext>
            </a:extLst>
          </p:cNvPr>
          <p:cNvSpPr/>
          <p:nvPr/>
        </p:nvSpPr>
        <p:spPr>
          <a:xfrm flipV="1">
            <a:off x="6111665" y="600573"/>
            <a:ext cx="487597" cy="97531"/>
          </a:xfrm>
          <a:prstGeom prst="parallelogram">
            <a:avLst>
              <a:gd name="adj" fmla="val 220818"/>
            </a:avLst>
          </a:prstGeom>
          <a:solidFill>
            <a:srgbClr val="133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38"/>
          </a:p>
        </p:txBody>
      </p:sp>
      <p:sp>
        <p:nvSpPr>
          <p:cNvPr id="79" name="TextBox 10">
            <a:extLst>
              <a:ext uri="{FF2B5EF4-FFF2-40B4-BE49-F238E27FC236}">
                <a16:creationId xmlns:a16="http://schemas.microsoft.com/office/drawing/2014/main" xmlns="" id="{4BFD6035-4271-453C-8DC8-83CDDC02E373}"/>
              </a:ext>
            </a:extLst>
          </p:cNvPr>
          <p:cNvSpPr txBox="1"/>
          <p:nvPr/>
        </p:nvSpPr>
        <p:spPr>
          <a:xfrm>
            <a:off x="626250" y="108326"/>
            <a:ext cx="35963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406" dirty="0" smtClean="0">
                <a:latin typeface="黑体" panose="02010600030101010101" pitchFamily="2" charset="-122"/>
                <a:ea typeface="黑体" panose="02010600030101010101" pitchFamily="2" charset="-122"/>
              </a:rPr>
              <a:t>中国云开源</a:t>
            </a:r>
            <a:r>
              <a:rPr lang="zh-CN" altLang="en-US" sz="2000" spc="406" dirty="0" smtClean="0">
                <a:latin typeface="黑体" panose="02010600030101010101" pitchFamily="2" charset="-122"/>
                <a:ea typeface="黑体" panose="02010600030101010101" pitchFamily="2" charset="-122"/>
              </a:rPr>
              <a:t>社区技术</a:t>
            </a:r>
            <a:r>
              <a:rPr lang="zh-CN" altLang="en-US" sz="2000" b="1" spc="406" dirty="0" smtClean="0">
                <a:latin typeface="黑体" panose="02010600030101010101" pitchFamily="2" charset="-122"/>
                <a:ea typeface="黑体" panose="02010600030101010101" pitchFamily="2" charset="-122"/>
              </a:rPr>
              <a:t>模式</a:t>
            </a:r>
            <a:endParaRPr lang="zh-CN" altLang="en-US" sz="2000" b="1" spc="406" dirty="0">
              <a:latin typeface="黑体" panose="02010600030101010101" pitchFamily="2" charset="-122"/>
              <a:ea typeface="黑体" panose="02010600030101010101" pitchFamily="2" charset="-122"/>
            </a:endParaRPr>
          </a:p>
        </p:txBody>
      </p:sp>
      <p:grpSp>
        <p:nvGrpSpPr>
          <p:cNvPr id="80" name="Group 7">
            <a:extLst>
              <a:ext uri="{FF2B5EF4-FFF2-40B4-BE49-F238E27FC236}">
                <a16:creationId xmlns:a16="http://schemas.microsoft.com/office/drawing/2014/main" xmlns="" id="{FE19735A-E38E-490A-BC0A-8A638C7AA18D}"/>
              </a:ext>
            </a:extLst>
          </p:cNvPr>
          <p:cNvGrpSpPr>
            <a:grpSpLocks/>
          </p:cNvGrpSpPr>
          <p:nvPr/>
        </p:nvGrpSpPr>
        <p:grpSpPr bwMode="auto">
          <a:xfrm>
            <a:off x="244052" y="261911"/>
            <a:ext cx="292558" cy="154387"/>
            <a:chOff x="0" y="0"/>
            <a:chExt cx="1041399" cy="549275"/>
          </a:xfrm>
          <a:solidFill>
            <a:schemeClr val="bg1"/>
          </a:solidFill>
        </p:grpSpPr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xmlns="" id="{AC6D9643-C617-4FF0-ABFF-40F12F7A5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38"/>
            </a:p>
          </p:txBody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xmlns="" id="{6B344ED4-8395-4ACB-938E-3D355A1BC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38"/>
            </a:p>
          </p:txBody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xmlns="" id="{12B598ED-BBD0-4499-BEF5-F1695C18C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38"/>
            </a:p>
          </p:txBody>
        </p:sp>
      </p:grpSp>
    </p:spTree>
    <p:extLst>
      <p:ext uri="{BB962C8B-B14F-4D97-AF65-F5344CB8AC3E}">
        <p14:creationId xmlns:p14="http://schemas.microsoft.com/office/powerpoint/2010/main" val="241577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7A72E570-53CF-4EE4-9E7F-FC3C7E3D21F5}"/>
              </a:ext>
            </a:extLst>
          </p:cNvPr>
          <p:cNvGrpSpPr/>
          <p:nvPr/>
        </p:nvGrpSpPr>
        <p:grpSpPr>
          <a:xfrm>
            <a:off x="1487295" y="3352550"/>
            <a:ext cx="2411189" cy="1080236"/>
            <a:chOff x="611559" y="1920450"/>
            <a:chExt cx="1585416" cy="643856"/>
          </a:xfrm>
        </p:grpSpPr>
        <p:sp>
          <p:nvSpPr>
            <p:cNvPr id="4" name="圆角矩形 38">
              <a:extLst>
                <a:ext uri="{FF2B5EF4-FFF2-40B4-BE49-F238E27FC236}">
                  <a16:creationId xmlns="" xmlns:a16="http://schemas.microsoft.com/office/drawing/2014/main" id="{3B8B2595-7F96-4D95-8B6D-454A4D37F261}"/>
                </a:ext>
              </a:extLst>
            </p:cNvPr>
            <p:cNvSpPr/>
            <p:nvPr/>
          </p:nvSpPr>
          <p:spPr>
            <a:xfrm>
              <a:off x="611559" y="1920570"/>
              <a:ext cx="767035" cy="643736"/>
            </a:xfrm>
            <a:prstGeom prst="roundRect">
              <a:avLst>
                <a:gd name="adj" fmla="val 0"/>
              </a:avLst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虚拟机</a:t>
              </a: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19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个</a:t>
              </a: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" name="圆角矩形 39">
              <a:extLst>
                <a:ext uri="{FF2B5EF4-FFF2-40B4-BE49-F238E27FC236}">
                  <a16:creationId xmlns="" xmlns:a16="http://schemas.microsoft.com/office/drawing/2014/main" id="{826B6879-DCF2-4814-AE6D-AE10F64E1948}"/>
                </a:ext>
              </a:extLst>
            </p:cNvPr>
            <p:cNvSpPr/>
            <p:nvPr/>
          </p:nvSpPr>
          <p:spPr>
            <a:xfrm>
              <a:off x="1378599" y="1920450"/>
              <a:ext cx="818376" cy="643737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容器</a:t>
              </a: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44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个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A1D49288-D5C9-4AAC-817F-15706E453132}"/>
              </a:ext>
            </a:extLst>
          </p:cNvPr>
          <p:cNvGrpSpPr/>
          <p:nvPr/>
        </p:nvGrpSpPr>
        <p:grpSpPr>
          <a:xfrm>
            <a:off x="6581082" y="3341119"/>
            <a:ext cx="2333118" cy="1080238"/>
            <a:chOff x="-225978" y="1920449"/>
            <a:chExt cx="1534082" cy="643857"/>
          </a:xfrm>
        </p:grpSpPr>
        <p:sp>
          <p:nvSpPr>
            <p:cNvPr id="8" name="圆角矩形 47">
              <a:extLst>
                <a:ext uri="{FF2B5EF4-FFF2-40B4-BE49-F238E27FC236}">
                  <a16:creationId xmlns="" xmlns:a16="http://schemas.microsoft.com/office/drawing/2014/main" id="{54308261-5165-4EFE-8AAE-8A8488C603DC}"/>
                </a:ext>
              </a:extLst>
            </p:cNvPr>
            <p:cNvSpPr/>
            <p:nvPr/>
          </p:nvSpPr>
          <p:spPr>
            <a:xfrm>
              <a:off x="-225978" y="1920570"/>
              <a:ext cx="767041" cy="643736"/>
            </a:xfrm>
            <a:prstGeom prst="roundRect">
              <a:avLst>
                <a:gd name="adj" fmla="val 0"/>
              </a:avLst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网络</a:t>
              </a: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34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个</a:t>
              </a: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圆角矩形 48">
              <a:extLst>
                <a:ext uri="{FF2B5EF4-FFF2-40B4-BE49-F238E27FC236}">
                  <a16:creationId xmlns="" xmlns:a16="http://schemas.microsoft.com/office/drawing/2014/main" id="{F5E8128F-4996-43B8-827F-9ED2AB4A9B3E}"/>
                </a:ext>
              </a:extLst>
            </p:cNvPr>
            <p:cNvSpPr/>
            <p:nvPr/>
          </p:nvSpPr>
          <p:spPr>
            <a:xfrm>
              <a:off x="541063" y="1920449"/>
              <a:ext cx="767041" cy="643736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负载</a:t>
              </a: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均衡</a:t>
              </a: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27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个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="" xmlns:a16="http://schemas.microsoft.com/office/drawing/2014/main" id="{CE2F4058-7FFD-40E7-97A7-5B8AAE60630A}"/>
              </a:ext>
            </a:extLst>
          </p:cNvPr>
          <p:cNvGrpSpPr/>
          <p:nvPr/>
        </p:nvGrpSpPr>
        <p:grpSpPr>
          <a:xfrm>
            <a:off x="3983248" y="3352436"/>
            <a:ext cx="2489277" cy="1080234"/>
            <a:chOff x="1984348" y="1920330"/>
            <a:chExt cx="1521120" cy="643855"/>
          </a:xfrm>
        </p:grpSpPr>
        <p:sp>
          <p:nvSpPr>
            <p:cNvPr id="11" name="圆角矩形 43">
              <a:extLst>
                <a:ext uri="{FF2B5EF4-FFF2-40B4-BE49-F238E27FC236}">
                  <a16:creationId xmlns="" xmlns:a16="http://schemas.microsoft.com/office/drawing/2014/main" id="{0A6E2468-BDBF-44C1-A514-C1886EAF68EA}"/>
                </a:ext>
              </a:extLst>
            </p:cNvPr>
            <p:cNvSpPr/>
            <p:nvPr/>
          </p:nvSpPr>
          <p:spPr>
            <a:xfrm>
              <a:off x="1984348" y="1920450"/>
              <a:ext cx="760560" cy="643735"/>
            </a:xfrm>
            <a:prstGeom prst="roundRect">
              <a:avLst>
                <a:gd name="adj" fmla="val 0"/>
              </a:avLst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块存储</a:t>
              </a: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12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个</a:t>
              </a: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圆角矩形 44">
              <a:extLst>
                <a:ext uri="{FF2B5EF4-FFF2-40B4-BE49-F238E27FC236}">
                  <a16:creationId xmlns="" xmlns:a16="http://schemas.microsoft.com/office/drawing/2014/main" id="{A41FBA1B-A516-4622-93A8-1894657AF99F}"/>
                </a:ext>
              </a:extLst>
            </p:cNvPr>
            <p:cNvSpPr/>
            <p:nvPr/>
          </p:nvSpPr>
          <p:spPr>
            <a:xfrm>
              <a:off x="2744908" y="1920330"/>
              <a:ext cx="760560" cy="643737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对象</a:t>
              </a: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存储</a:t>
              </a: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21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个</a:t>
              </a:r>
            </a:p>
          </p:txBody>
        </p:sp>
      </p:grpSp>
      <p:sp>
        <p:nvSpPr>
          <p:cNvPr id="13" name="圆角矩形 48">
            <a:extLst>
              <a:ext uri="{FF2B5EF4-FFF2-40B4-BE49-F238E27FC236}">
                <a16:creationId xmlns="" xmlns:a16="http://schemas.microsoft.com/office/drawing/2014/main" id="{4D2813FE-0B4B-4310-AE20-7121B130AF5F}"/>
              </a:ext>
            </a:extLst>
          </p:cNvPr>
          <p:cNvSpPr/>
          <p:nvPr/>
        </p:nvSpPr>
        <p:spPr>
          <a:xfrm>
            <a:off x="9056570" y="3341120"/>
            <a:ext cx="1166559" cy="1080037"/>
          </a:xfrm>
          <a:prstGeom prst="roundRect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 w="190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监控</a:t>
            </a:r>
            <a:endParaRPr lang="en-US" altLang="zh-CN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个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="" xmlns:a16="http://schemas.microsoft.com/office/drawing/2014/main" id="{728FF593-B485-4B51-9AF1-22EC7AB1E8B0}"/>
              </a:ext>
            </a:extLst>
          </p:cNvPr>
          <p:cNvSpPr txBox="1"/>
          <p:nvPr/>
        </p:nvSpPr>
        <p:spPr>
          <a:xfrm>
            <a:off x="104618" y="1239143"/>
            <a:ext cx="8255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标准引领的开源社区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BC11981E-6B51-46F2-BF7D-584902C8AB9E}"/>
              </a:ext>
            </a:extLst>
          </p:cNvPr>
          <p:cNvSpPr/>
          <p:nvPr/>
        </p:nvSpPr>
        <p:spPr>
          <a:xfrm>
            <a:off x="508467" y="4504794"/>
            <a:ext cx="11231786" cy="2236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dk1"/>
                </a:solidFill>
              </a:rPr>
              <a:t>         </a:t>
            </a:r>
            <a:r>
              <a:rPr lang="zh-CN" altLang="en-US" sz="2400" dirty="0">
                <a:solidFill>
                  <a:schemeClr val="dk1"/>
                </a:solidFill>
              </a:rPr>
              <a:t>其中容器接口参考</a:t>
            </a:r>
            <a:r>
              <a:rPr lang="en-US" altLang="zh-CN" sz="2400" dirty="0">
                <a:solidFill>
                  <a:schemeClr val="dk1"/>
                </a:solidFill>
              </a:rPr>
              <a:t>K8S</a:t>
            </a:r>
            <a:r>
              <a:rPr lang="zh-CN" altLang="en-US" sz="2400" dirty="0">
                <a:solidFill>
                  <a:schemeClr val="dk1"/>
                </a:solidFill>
              </a:rPr>
              <a:t>标准，从</a:t>
            </a:r>
            <a:r>
              <a:rPr lang="en-US" altLang="zh-CN" sz="2400" dirty="0">
                <a:solidFill>
                  <a:schemeClr val="dk1"/>
                </a:solidFill>
              </a:rPr>
              <a:t>K8S</a:t>
            </a:r>
            <a:r>
              <a:rPr lang="zh-CN" altLang="en-US" sz="2400" dirty="0">
                <a:solidFill>
                  <a:schemeClr val="dk1"/>
                </a:solidFill>
              </a:rPr>
              <a:t>接口里面根据项目需要抽取</a:t>
            </a:r>
            <a:r>
              <a:rPr lang="en-US" altLang="zh-CN" sz="2400" dirty="0">
                <a:solidFill>
                  <a:schemeClr val="dk1"/>
                </a:solidFill>
              </a:rPr>
              <a:t>44</a:t>
            </a:r>
            <a:r>
              <a:rPr lang="zh-CN" altLang="en-US" sz="2400" dirty="0">
                <a:solidFill>
                  <a:schemeClr val="dk1"/>
                </a:solidFill>
              </a:rPr>
              <a:t>个基础接口；对象存储接口参考</a:t>
            </a:r>
            <a:r>
              <a:rPr lang="en-US" altLang="zh-CN" sz="2400" dirty="0">
                <a:solidFill>
                  <a:schemeClr val="dk1"/>
                </a:solidFill>
              </a:rPr>
              <a:t>S3</a:t>
            </a:r>
            <a:r>
              <a:rPr lang="zh-CN" altLang="en-US" sz="2400" dirty="0">
                <a:solidFill>
                  <a:schemeClr val="dk1"/>
                </a:solidFill>
              </a:rPr>
              <a:t>标准，从</a:t>
            </a:r>
            <a:r>
              <a:rPr lang="en-US" altLang="zh-CN" sz="2400" dirty="0">
                <a:solidFill>
                  <a:schemeClr val="dk1"/>
                </a:solidFill>
              </a:rPr>
              <a:t>S3</a:t>
            </a:r>
            <a:r>
              <a:rPr lang="zh-CN" altLang="en-US" sz="2400" dirty="0">
                <a:solidFill>
                  <a:schemeClr val="dk1"/>
                </a:solidFill>
              </a:rPr>
              <a:t>接口里面根据项目需要抽取</a:t>
            </a:r>
            <a:r>
              <a:rPr lang="en-US" altLang="zh-CN" sz="2400" dirty="0">
                <a:solidFill>
                  <a:schemeClr val="dk1"/>
                </a:solidFill>
              </a:rPr>
              <a:t>21</a:t>
            </a:r>
            <a:r>
              <a:rPr lang="zh-CN" altLang="en-US" sz="2400" dirty="0">
                <a:solidFill>
                  <a:schemeClr val="dk1"/>
                </a:solidFill>
              </a:rPr>
              <a:t>个基础接口；同时负载均衡接口参考阿里云、华为云、</a:t>
            </a:r>
            <a:r>
              <a:rPr lang="en-US" altLang="zh-CN" sz="2400" dirty="0">
                <a:solidFill>
                  <a:schemeClr val="dk1"/>
                </a:solidFill>
              </a:rPr>
              <a:t>OpenStack</a:t>
            </a:r>
            <a:r>
              <a:rPr lang="zh-CN" altLang="en-US" sz="2400" dirty="0">
                <a:solidFill>
                  <a:schemeClr val="dk1"/>
                </a:solidFill>
              </a:rPr>
              <a:t>等接口规范，抽取</a:t>
            </a:r>
            <a:r>
              <a:rPr lang="en-US" altLang="zh-CN" sz="2400" dirty="0">
                <a:solidFill>
                  <a:schemeClr val="dk1"/>
                </a:solidFill>
              </a:rPr>
              <a:t>27</a:t>
            </a:r>
            <a:r>
              <a:rPr lang="zh-CN" altLang="en-US" sz="2400" dirty="0">
                <a:solidFill>
                  <a:schemeClr val="dk1"/>
                </a:solidFill>
              </a:rPr>
              <a:t>个基础接口</a:t>
            </a:r>
            <a:r>
              <a:rPr lang="zh-CN" altLang="en-US" sz="2400" dirty="0" smtClean="0">
                <a:solidFill>
                  <a:schemeClr val="dk1"/>
                </a:solidFill>
              </a:rPr>
              <a:t>。</a:t>
            </a:r>
            <a:r>
              <a:rPr lang="en-US" altLang="zh-CN" sz="2400" dirty="0" smtClean="0">
                <a:solidFill>
                  <a:schemeClr val="dk1"/>
                </a:solidFill>
              </a:rPr>
              <a:t>          </a:t>
            </a:r>
            <a:endParaRPr lang="en-US" altLang="zh-CN" sz="2400" dirty="0">
              <a:solidFill>
                <a:schemeClr val="dk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="" xmlns:a16="http://schemas.microsoft.com/office/drawing/2014/main" id="{1183A63F-BC26-48C0-85D6-B1474CD170E1}"/>
              </a:ext>
            </a:extLst>
          </p:cNvPr>
          <p:cNvSpPr txBox="1"/>
          <p:nvPr/>
        </p:nvSpPr>
        <p:spPr>
          <a:xfrm>
            <a:off x="282312" y="1638243"/>
            <a:ext cx="11135788" cy="1682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        </a:t>
            </a:r>
            <a:r>
              <a:rPr lang="zh-CN" altLang="en-US" sz="2400" dirty="0"/>
              <a:t>目前已定义中国云服务层</a:t>
            </a:r>
            <a:r>
              <a:rPr lang="en-US" altLang="zh-CN" sz="2400" dirty="0"/>
              <a:t>API</a:t>
            </a:r>
            <a:r>
              <a:rPr lang="zh-CN" altLang="en-US" sz="2400" dirty="0"/>
              <a:t> </a:t>
            </a:r>
            <a:r>
              <a:rPr lang="en-US" altLang="zh-CN" sz="2400" dirty="0"/>
              <a:t>159</a:t>
            </a:r>
            <a:r>
              <a:rPr lang="zh-CN" altLang="en-US" sz="2400" dirty="0"/>
              <a:t>个，包含虚拟机、容器、块存储、对象存储、网络、负载均衡、监控，并根据最小</a:t>
            </a:r>
            <a:r>
              <a:rPr lang="en-US" altLang="zh-CN" sz="2400" dirty="0"/>
              <a:t>API</a:t>
            </a:r>
            <a:r>
              <a:rPr lang="zh-CN" altLang="en-US" sz="2400" dirty="0"/>
              <a:t>完成最小</a:t>
            </a:r>
            <a:r>
              <a:rPr lang="en-US" altLang="zh-CN" sz="2400" dirty="0"/>
              <a:t>KERNEL</a:t>
            </a:r>
            <a:r>
              <a:rPr lang="zh-CN" altLang="en-US" sz="2400" dirty="0"/>
              <a:t>编码实现，具体详情如下：</a:t>
            </a: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xmlns="" id="{EE11D6B3-D905-4C88-A705-8F694EF6EDAC}"/>
              </a:ext>
            </a:extLst>
          </p:cNvPr>
          <p:cNvSpPr/>
          <p:nvPr/>
        </p:nvSpPr>
        <p:spPr>
          <a:xfrm flipV="1">
            <a:off x="260512" y="600574"/>
            <a:ext cx="3852010" cy="97532"/>
          </a:xfrm>
          <a:prstGeom prst="parallelogram">
            <a:avLst>
              <a:gd name="adj" fmla="val 220818"/>
            </a:avLst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38"/>
          </a:p>
        </p:txBody>
      </p:sp>
      <p:sp>
        <p:nvSpPr>
          <p:cNvPr id="18" name="平行四边形 17">
            <a:extLst>
              <a:ext uri="{FF2B5EF4-FFF2-40B4-BE49-F238E27FC236}">
                <a16:creationId xmlns:a16="http://schemas.microsoft.com/office/drawing/2014/main" xmlns="" id="{0963F312-1B8E-4119-8FC9-60CAA6E5068D}"/>
              </a:ext>
            </a:extLst>
          </p:cNvPr>
          <p:cNvSpPr/>
          <p:nvPr/>
        </p:nvSpPr>
        <p:spPr>
          <a:xfrm flipV="1">
            <a:off x="4063762" y="600574"/>
            <a:ext cx="1170231" cy="97532"/>
          </a:xfrm>
          <a:prstGeom prst="parallelogram">
            <a:avLst>
              <a:gd name="adj" fmla="val 220818"/>
            </a:avLst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38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xmlns="" id="{67DCDC4A-744D-468C-8970-DD776E7FDB55}"/>
              </a:ext>
            </a:extLst>
          </p:cNvPr>
          <p:cNvSpPr/>
          <p:nvPr/>
        </p:nvSpPr>
        <p:spPr>
          <a:xfrm flipV="1">
            <a:off x="5233993" y="600575"/>
            <a:ext cx="877673" cy="97531"/>
          </a:xfrm>
          <a:prstGeom prst="parallelogram">
            <a:avLst>
              <a:gd name="adj" fmla="val 220818"/>
            </a:avLst>
          </a:prstGeom>
          <a:solidFill>
            <a:srgbClr val="144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38"/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xmlns="" id="{60EF00F5-F7C5-4491-B98A-9DF3FF8B32BC}"/>
              </a:ext>
            </a:extLst>
          </p:cNvPr>
          <p:cNvSpPr/>
          <p:nvPr/>
        </p:nvSpPr>
        <p:spPr>
          <a:xfrm flipV="1">
            <a:off x="6111665" y="600573"/>
            <a:ext cx="487597" cy="97531"/>
          </a:xfrm>
          <a:prstGeom prst="parallelogram">
            <a:avLst>
              <a:gd name="adj" fmla="val 220818"/>
            </a:avLst>
          </a:prstGeom>
          <a:solidFill>
            <a:srgbClr val="133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38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xmlns="" id="{4BFD6035-4271-453C-8DC8-83CDDC02E373}"/>
              </a:ext>
            </a:extLst>
          </p:cNvPr>
          <p:cNvSpPr txBox="1"/>
          <p:nvPr/>
        </p:nvSpPr>
        <p:spPr>
          <a:xfrm>
            <a:off x="626250" y="108326"/>
            <a:ext cx="35963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406" dirty="0" smtClean="0">
                <a:latin typeface="黑体" panose="02010600030101010101" pitchFamily="2" charset="-122"/>
                <a:ea typeface="黑体" panose="02010600030101010101" pitchFamily="2" charset="-122"/>
              </a:rPr>
              <a:t>中国云开源</a:t>
            </a:r>
            <a:r>
              <a:rPr lang="zh-CN" altLang="en-US" sz="2000" spc="406" dirty="0" smtClean="0">
                <a:latin typeface="黑体" panose="02010600030101010101" pitchFamily="2" charset="-122"/>
                <a:ea typeface="黑体" panose="02010600030101010101" pitchFamily="2" charset="-122"/>
              </a:rPr>
              <a:t>社区技术</a:t>
            </a:r>
            <a:r>
              <a:rPr lang="zh-CN" altLang="en-US" sz="2000" b="1" spc="406" dirty="0" smtClean="0">
                <a:latin typeface="黑体" panose="02010600030101010101" pitchFamily="2" charset="-122"/>
                <a:ea typeface="黑体" panose="02010600030101010101" pitchFamily="2" charset="-122"/>
              </a:rPr>
              <a:t>模式</a:t>
            </a:r>
            <a:endParaRPr lang="zh-CN" altLang="en-US" sz="2000" b="1" spc="406" dirty="0">
              <a:latin typeface="黑体" panose="02010600030101010101" pitchFamily="2" charset="-122"/>
              <a:ea typeface="黑体" panose="02010600030101010101" pitchFamily="2" charset="-122"/>
            </a:endParaRPr>
          </a:p>
        </p:txBody>
      </p:sp>
      <p:grpSp>
        <p:nvGrpSpPr>
          <p:cNvPr id="22" name="Group 7">
            <a:extLst>
              <a:ext uri="{FF2B5EF4-FFF2-40B4-BE49-F238E27FC236}">
                <a16:creationId xmlns:a16="http://schemas.microsoft.com/office/drawing/2014/main" xmlns="" id="{FE19735A-E38E-490A-BC0A-8A638C7AA18D}"/>
              </a:ext>
            </a:extLst>
          </p:cNvPr>
          <p:cNvGrpSpPr>
            <a:grpSpLocks/>
          </p:cNvGrpSpPr>
          <p:nvPr/>
        </p:nvGrpSpPr>
        <p:grpSpPr bwMode="auto">
          <a:xfrm>
            <a:off x="244052" y="261911"/>
            <a:ext cx="292558" cy="154387"/>
            <a:chOff x="0" y="0"/>
            <a:chExt cx="1041399" cy="549275"/>
          </a:xfrm>
          <a:solidFill>
            <a:schemeClr val="bg1"/>
          </a:solidFill>
        </p:grpSpPr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xmlns="" id="{AC6D9643-C617-4FF0-ABFF-40F12F7A5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38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xmlns="" id="{6B344ED4-8395-4ACB-938E-3D355A1BC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38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xmlns="" id="{12B598ED-BBD0-4499-BEF5-F1695C18C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38"/>
            </a:p>
          </p:txBody>
        </p:sp>
      </p:grpSp>
    </p:spTree>
    <p:extLst>
      <p:ext uri="{BB962C8B-B14F-4D97-AF65-F5344CB8AC3E}">
        <p14:creationId xmlns:p14="http://schemas.microsoft.com/office/powerpoint/2010/main" val="2876824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xmlns="" id="{4D9FD893-114C-43A3-8F6F-151455FEDF4B}"/>
              </a:ext>
            </a:extLst>
          </p:cNvPr>
          <p:cNvGrpSpPr/>
          <p:nvPr/>
        </p:nvGrpSpPr>
        <p:grpSpPr>
          <a:xfrm>
            <a:off x="370632" y="1288435"/>
            <a:ext cx="10905500" cy="4718665"/>
            <a:chOff x="370680" y="1288435"/>
            <a:chExt cx="8593808" cy="3722711"/>
          </a:xfrm>
        </p:grpSpPr>
        <p:sp>
          <p:nvSpPr>
            <p:cNvPr id="2" name="圆角矩形 34">
              <a:extLst>
                <a:ext uri="{FF2B5EF4-FFF2-40B4-BE49-F238E27FC236}">
                  <a16:creationId xmlns:a16="http://schemas.microsoft.com/office/drawing/2014/main" xmlns="" id="{23E127D5-0616-4FE3-ACB7-5D37A6AA099D}"/>
                </a:ext>
              </a:extLst>
            </p:cNvPr>
            <p:cNvSpPr/>
            <p:nvPr/>
          </p:nvSpPr>
          <p:spPr>
            <a:xfrm>
              <a:off x="7380311" y="3770936"/>
              <a:ext cx="1584177" cy="1240210"/>
            </a:xfrm>
            <a:prstGeom prst="roundRect">
              <a:avLst>
                <a:gd name="adj" fmla="val 4552"/>
              </a:avLst>
            </a:prstGeom>
            <a:solidFill>
              <a:srgbClr val="7030A0">
                <a:alpha val="10196"/>
              </a:srgb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sp>
          <p:nvSpPr>
            <p:cNvPr id="3" name="圆角矩形 32">
              <a:extLst>
                <a:ext uri="{FF2B5EF4-FFF2-40B4-BE49-F238E27FC236}">
                  <a16:creationId xmlns:a16="http://schemas.microsoft.com/office/drawing/2014/main" xmlns="" id="{61CF3342-D7AC-42B9-A337-DFFAB7ADF388}"/>
                </a:ext>
              </a:extLst>
            </p:cNvPr>
            <p:cNvSpPr/>
            <p:nvPr/>
          </p:nvSpPr>
          <p:spPr>
            <a:xfrm>
              <a:off x="6804246" y="1700807"/>
              <a:ext cx="2160240" cy="576064"/>
            </a:xfrm>
            <a:prstGeom prst="roundRect">
              <a:avLst>
                <a:gd name="adj" fmla="val 4552"/>
              </a:avLst>
            </a:prstGeom>
            <a:solidFill>
              <a:srgbClr val="00B050">
                <a:alpha val="10196"/>
              </a:srgb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sp>
          <p:nvSpPr>
            <p:cNvPr id="4" name="圆角矩形 3">
              <a:extLst>
                <a:ext uri="{FF2B5EF4-FFF2-40B4-BE49-F238E27FC236}">
                  <a16:creationId xmlns:a16="http://schemas.microsoft.com/office/drawing/2014/main" xmlns="" id="{84E72C59-8ED3-4A62-A0E7-AD0F6A29D2E4}"/>
                </a:ext>
              </a:extLst>
            </p:cNvPr>
            <p:cNvSpPr/>
            <p:nvPr/>
          </p:nvSpPr>
          <p:spPr>
            <a:xfrm>
              <a:off x="395534" y="1319683"/>
              <a:ext cx="2160240" cy="1677268"/>
            </a:xfrm>
            <a:prstGeom prst="roundRect">
              <a:avLst>
                <a:gd name="adj" fmla="val 4552"/>
              </a:avLst>
            </a:prstGeom>
            <a:solidFill>
              <a:srgbClr val="4E82C0">
                <a:alpha val="10196"/>
              </a:srgb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xmlns="" id="{9D0E1822-7C8D-426C-A9FA-8681B0E0C0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2017"/>
            <a:stretch/>
          </p:blipFill>
          <p:spPr>
            <a:xfrm>
              <a:off x="2594431" y="1483100"/>
              <a:ext cx="1080120" cy="40618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xmlns="" id="{F0A04E30-FCE1-4F14-8294-840304959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531813" y="4230330"/>
              <a:ext cx="880500" cy="470429"/>
            </a:xfrm>
            <a:prstGeom prst="rect">
              <a:avLst/>
            </a:prstGeom>
          </p:spPr>
        </p:pic>
        <p:sp>
          <p:nvSpPr>
            <p:cNvPr id="7" name="MH_Other_2">
              <a:extLst>
                <a:ext uri="{FF2B5EF4-FFF2-40B4-BE49-F238E27FC236}">
                  <a16:creationId xmlns:a16="http://schemas.microsoft.com/office/drawing/2014/main" xmlns="" id="{AAA31B53-2164-420B-B9C2-6C91EE79A77D}"/>
                </a:ext>
              </a:extLst>
            </p:cNvPr>
            <p:cNvSpPr>
              <a:spLocks noEditPoints="1"/>
            </p:cNvSpPr>
            <p:nvPr>
              <p:custDataLst>
                <p:tags r:id="rId1"/>
              </p:custDataLst>
            </p:nvPr>
          </p:nvSpPr>
          <p:spPr bwMode="auto">
            <a:xfrm>
              <a:off x="4539605" y="2291719"/>
              <a:ext cx="1623129" cy="1613408"/>
            </a:xfrm>
            <a:custGeom>
              <a:avLst/>
              <a:gdLst>
                <a:gd name="T0" fmla="*/ 2147483646 w 211"/>
                <a:gd name="T1" fmla="*/ 2147483646 h 211"/>
                <a:gd name="T2" fmla="*/ 2147483646 w 211"/>
                <a:gd name="T3" fmla="*/ 0 h 211"/>
                <a:gd name="T4" fmla="*/ 2147483646 w 211"/>
                <a:gd name="T5" fmla="*/ 2147483646 h 211"/>
                <a:gd name="T6" fmla="*/ 2147483646 w 211"/>
                <a:gd name="T7" fmla="*/ 2147483646 h 211"/>
                <a:gd name="T8" fmla="*/ 2147483646 w 211"/>
                <a:gd name="T9" fmla="*/ 2147483646 h 211"/>
                <a:gd name="T10" fmla="*/ 2147483646 w 211"/>
                <a:gd name="T11" fmla="*/ 2147483646 h 211"/>
                <a:gd name="T12" fmla="*/ 2147483646 w 211"/>
                <a:gd name="T13" fmla="*/ 2147483646 h 211"/>
                <a:gd name="T14" fmla="*/ 2147483646 w 211"/>
                <a:gd name="T15" fmla="*/ 2147483646 h 211"/>
                <a:gd name="T16" fmla="*/ 0 w 211"/>
                <a:gd name="T17" fmla="*/ 2147483646 h 211"/>
                <a:gd name="T18" fmla="*/ 2147483646 w 211"/>
                <a:gd name="T19" fmla="*/ 2147483646 h 211"/>
                <a:gd name="T20" fmla="*/ 2147483646 w 211"/>
                <a:gd name="T21" fmla="*/ 2147483646 h 211"/>
                <a:gd name="T22" fmla="*/ 2147483646 w 211"/>
                <a:gd name="T23" fmla="*/ 2147483646 h 211"/>
                <a:gd name="T24" fmla="*/ 2147483646 w 211"/>
                <a:gd name="T25" fmla="*/ 2147483646 h 211"/>
                <a:gd name="T26" fmla="*/ 2147483646 w 211"/>
                <a:gd name="T27" fmla="*/ 2147483646 h 211"/>
                <a:gd name="T28" fmla="*/ 2147483646 w 211"/>
                <a:gd name="T29" fmla="*/ 2147483646 h 211"/>
                <a:gd name="T30" fmla="*/ 2147483646 w 211"/>
                <a:gd name="T31" fmla="*/ 2147483646 h 211"/>
                <a:gd name="T32" fmla="*/ 2147483646 w 211"/>
                <a:gd name="T33" fmla="*/ 2147483646 h 211"/>
                <a:gd name="T34" fmla="*/ 2147483646 w 211"/>
                <a:gd name="T35" fmla="*/ 0 h 211"/>
                <a:gd name="T36" fmla="*/ 2147483646 w 211"/>
                <a:gd name="T37" fmla="*/ 2147483646 h 211"/>
                <a:gd name="T38" fmla="*/ 0 w 211"/>
                <a:gd name="T39" fmla="*/ 2147483646 h 211"/>
                <a:gd name="T40" fmla="*/ 2147483646 w 211"/>
                <a:gd name="T41" fmla="*/ 2147483646 h 211"/>
                <a:gd name="T42" fmla="*/ 2147483646 w 211"/>
                <a:gd name="T43" fmla="*/ 2147483646 h 211"/>
                <a:gd name="T44" fmla="*/ 2147483646 w 211"/>
                <a:gd name="T45" fmla="*/ 2147483646 h 211"/>
                <a:gd name="T46" fmla="*/ 2147483646 w 211"/>
                <a:gd name="T47" fmla="*/ 2147483646 h 211"/>
                <a:gd name="T48" fmla="*/ 2147483646 w 211"/>
                <a:gd name="T49" fmla="*/ 2147483646 h 211"/>
                <a:gd name="T50" fmla="*/ 2147483646 w 211"/>
                <a:gd name="T51" fmla="*/ 2147483646 h 211"/>
                <a:gd name="T52" fmla="*/ 2147483646 w 211"/>
                <a:gd name="T53" fmla="*/ 2147483646 h 211"/>
                <a:gd name="T54" fmla="*/ 2147483646 w 211"/>
                <a:gd name="T55" fmla="*/ 2147483646 h 211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11" h="211">
                  <a:moveTo>
                    <a:pt x="116" y="10"/>
                  </a:moveTo>
                  <a:cubicBezTo>
                    <a:pt x="116" y="0"/>
                    <a:pt x="116" y="0"/>
                    <a:pt x="116" y="0"/>
                  </a:cubicBezTo>
                  <a:cubicBezTo>
                    <a:pt x="139" y="2"/>
                    <a:pt x="163" y="12"/>
                    <a:pt x="181" y="30"/>
                  </a:cubicBezTo>
                  <a:cubicBezTo>
                    <a:pt x="199" y="48"/>
                    <a:pt x="209" y="72"/>
                    <a:pt x="211" y="95"/>
                  </a:cubicBezTo>
                  <a:cubicBezTo>
                    <a:pt x="201" y="95"/>
                    <a:pt x="201" y="95"/>
                    <a:pt x="201" y="95"/>
                  </a:cubicBezTo>
                  <a:cubicBezTo>
                    <a:pt x="199" y="74"/>
                    <a:pt x="190" y="53"/>
                    <a:pt x="174" y="37"/>
                  </a:cubicBezTo>
                  <a:cubicBezTo>
                    <a:pt x="157" y="21"/>
                    <a:pt x="137" y="12"/>
                    <a:pt x="116" y="10"/>
                  </a:cubicBezTo>
                  <a:close/>
                  <a:moveTo>
                    <a:pt x="10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2" y="139"/>
                    <a:pt x="12" y="162"/>
                    <a:pt x="30" y="180"/>
                  </a:cubicBezTo>
                  <a:cubicBezTo>
                    <a:pt x="49" y="199"/>
                    <a:pt x="72" y="209"/>
                    <a:pt x="96" y="211"/>
                  </a:cubicBezTo>
                  <a:cubicBezTo>
                    <a:pt x="96" y="201"/>
                    <a:pt x="96" y="201"/>
                    <a:pt x="96" y="201"/>
                  </a:cubicBezTo>
                  <a:cubicBezTo>
                    <a:pt x="74" y="199"/>
                    <a:pt x="54" y="189"/>
                    <a:pt x="38" y="173"/>
                  </a:cubicBezTo>
                  <a:cubicBezTo>
                    <a:pt x="21" y="157"/>
                    <a:pt x="12" y="137"/>
                    <a:pt x="10" y="115"/>
                  </a:cubicBezTo>
                  <a:close/>
                  <a:moveTo>
                    <a:pt x="10" y="95"/>
                  </a:moveTo>
                  <a:cubicBezTo>
                    <a:pt x="12" y="74"/>
                    <a:pt x="21" y="53"/>
                    <a:pt x="38" y="37"/>
                  </a:cubicBezTo>
                  <a:cubicBezTo>
                    <a:pt x="54" y="21"/>
                    <a:pt x="74" y="12"/>
                    <a:pt x="96" y="1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72" y="2"/>
                    <a:pt x="49" y="12"/>
                    <a:pt x="30" y="30"/>
                  </a:cubicBezTo>
                  <a:cubicBezTo>
                    <a:pt x="12" y="48"/>
                    <a:pt x="2" y="72"/>
                    <a:pt x="0" y="95"/>
                  </a:cubicBezTo>
                  <a:lnTo>
                    <a:pt x="10" y="95"/>
                  </a:lnTo>
                  <a:close/>
                  <a:moveTo>
                    <a:pt x="201" y="115"/>
                  </a:moveTo>
                  <a:cubicBezTo>
                    <a:pt x="199" y="137"/>
                    <a:pt x="190" y="157"/>
                    <a:pt x="174" y="173"/>
                  </a:cubicBezTo>
                  <a:cubicBezTo>
                    <a:pt x="157" y="189"/>
                    <a:pt x="137" y="199"/>
                    <a:pt x="116" y="201"/>
                  </a:cubicBezTo>
                  <a:cubicBezTo>
                    <a:pt x="116" y="211"/>
                    <a:pt x="116" y="211"/>
                    <a:pt x="116" y="211"/>
                  </a:cubicBezTo>
                  <a:cubicBezTo>
                    <a:pt x="139" y="209"/>
                    <a:pt x="163" y="199"/>
                    <a:pt x="181" y="180"/>
                  </a:cubicBezTo>
                  <a:cubicBezTo>
                    <a:pt x="199" y="162"/>
                    <a:pt x="209" y="139"/>
                    <a:pt x="211" y="115"/>
                  </a:cubicBezTo>
                  <a:lnTo>
                    <a:pt x="201" y="115"/>
                  </a:lnTo>
                  <a:close/>
                </a:path>
              </a:pathLst>
            </a:custGeom>
            <a:solidFill>
              <a:srgbClr val="BBBC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800">
                <a:solidFill>
                  <a:prstClr val="black"/>
                </a:solidFill>
              </a:endParaRPr>
            </a:p>
          </p:txBody>
        </p:sp>
        <p:sp>
          <p:nvSpPr>
            <p:cNvPr id="8" name="MH_Other_3">
              <a:extLst>
                <a:ext uri="{FF2B5EF4-FFF2-40B4-BE49-F238E27FC236}">
                  <a16:creationId xmlns:a16="http://schemas.microsoft.com/office/drawing/2014/main" xmlns="" id="{59FDF370-AFF7-43F8-9AC2-73FE3665B359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3716690" y="1466681"/>
              <a:ext cx="1560701" cy="1551355"/>
            </a:xfrm>
            <a:custGeom>
              <a:avLst/>
              <a:gdLst>
                <a:gd name="T0" fmla="*/ 2147483646 w 203"/>
                <a:gd name="T1" fmla="*/ 2147483646 h 203"/>
                <a:gd name="T2" fmla="*/ 2147483646 w 203"/>
                <a:gd name="T3" fmla="*/ 2147483646 h 203"/>
                <a:gd name="T4" fmla="*/ 2147483646 w 203"/>
                <a:gd name="T5" fmla="*/ 2147483646 h 203"/>
                <a:gd name="T6" fmla="*/ 2147483646 w 203"/>
                <a:gd name="T7" fmla="*/ 0 h 203"/>
                <a:gd name="T8" fmla="*/ 2147483646 w 203"/>
                <a:gd name="T9" fmla="*/ 2147483646 h 203"/>
                <a:gd name="T10" fmla="*/ 2147483646 w 203"/>
                <a:gd name="T11" fmla="*/ 2147483646 h 203"/>
                <a:gd name="T12" fmla="*/ 2147483646 w 203"/>
                <a:gd name="T13" fmla="*/ 2147483646 h 203"/>
                <a:gd name="T14" fmla="*/ 0 w 203"/>
                <a:gd name="T15" fmla="*/ 2147483646 h 203"/>
                <a:gd name="T16" fmla="*/ 2147483646 w 203"/>
                <a:gd name="T17" fmla="*/ 2147483646 h 20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3" h="203">
                  <a:moveTo>
                    <a:pt x="95" y="203"/>
                  </a:moveTo>
                  <a:cubicBezTo>
                    <a:pt x="97" y="177"/>
                    <a:pt x="109" y="150"/>
                    <a:pt x="129" y="130"/>
                  </a:cubicBezTo>
                  <a:cubicBezTo>
                    <a:pt x="150" y="109"/>
                    <a:pt x="176" y="98"/>
                    <a:pt x="203" y="96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58" y="2"/>
                    <a:pt x="114" y="18"/>
                    <a:pt x="77" y="48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18" y="114"/>
                    <a:pt x="2" y="159"/>
                    <a:pt x="0" y="203"/>
                  </a:cubicBezTo>
                  <a:lnTo>
                    <a:pt x="95" y="20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sz="2800">
                <a:solidFill>
                  <a:prstClr val="black"/>
                </a:solidFill>
              </a:endParaRPr>
            </a:p>
          </p:txBody>
        </p:sp>
        <p:sp>
          <p:nvSpPr>
            <p:cNvPr id="9" name="MH_Other_4">
              <a:extLst>
                <a:ext uri="{FF2B5EF4-FFF2-40B4-BE49-F238E27FC236}">
                  <a16:creationId xmlns:a16="http://schemas.microsoft.com/office/drawing/2014/main" xmlns="" id="{111E717B-92C8-42CE-9407-7574FF35BC48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3716690" y="3171760"/>
              <a:ext cx="1560701" cy="1551355"/>
            </a:xfrm>
            <a:custGeom>
              <a:avLst/>
              <a:gdLst>
                <a:gd name="T0" fmla="*/ 2147483646 w 203"/>
                <a:gd name="T1" fmla="*/ 2147483646 h 203"/>
                <a:gd name="T2" fmla="*/ 2147483646 w 203"/>
                <a:gd name="T3" fmla="*/ 2147483646 h 203"/>
                <a:gd name="T4" fmla="*/ 2147483646 w 203"/>
                <a:gd name="T5" fmla="*/ 0 h 203"/>
                <a:gd name="T6" fmla="*/ 0 w 203"/>
                <a:gd name="T7" fmla="*/ 0 h 203"/>
                <a:gd name="T8" fmla="*/ 2147483646 w 203"/>
                <a:gd name="T9" fmla="*/ 2147483646 h 203"/>
                <a:gd name="T10" fmla="*/ 2147483646 w 203"/>
                <a:gd name="T11" fmla="*/ 2147483646 h 203"/>
                <a:gd name="T12" fmla="*/ 2147483646 w 203"/>
                <a:gd name="T13" fmla="*/ 2147483646 h 203"/>
                <a:gd name="T14" fmla="*/ 2147483646 w 203"/>
                <a:gd name="T15" fmla="*/ 2147483646 h 203"/>
                <a:gd name="T16" fmla="*/ 2147483646 w 203"/>
                <a:gd name="T17" fmla="*/ 2147483646 h 20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3" h="203">
                  <a:moveTo>
                    <a:pt x="203" y="108"/>
                  </a:moveTo>
                  <a:cubicBezTo>
                    <a:pt x="176" y="105"/>
                    <a:pt x="150" y="94"/>
                    <a:pt x="129" y="74"/>
                  </a:cubicBezTo>
                  <a:cubicBezTo>
                    <a:pt x="109" y="53"/>
                    <a:pt x="98" y="27"/>
                    <a:pt x="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45"/>
                    <a:pt x="18" y="89"/>
                    <a:pt x="48" y="126"/>
                  </a:cubicBezTo>
                  <a:cubicBezTo>
                    <a:pt x="40" y="162"/>
                    <a:pt x="40" y="162"/>
                    <a:pt x="40" y="162"/>
                  </a:cubicBezTo>
                  <a:cubicBezTo>
                    <a:pt x="77" y="155"/>
                    <a:pt x="77" y="155"/>
                    <a:pt x="77" y="155"/>
                  </a:cubicBezTo>
                  <a:cubicBezTo>
                    <a:pt x="114" y="185"/>
                    <a:pt x="158" y="201"/>
                    <a:pt x="203" y="203"/>
                  </a:cubicBezTo>
                  <a:lnTo>
                    <a:pt x="203" y="10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sz="2800">
                <a:solidFill>
                  <a:prstClr val="black"/>
                </a:solidFill>
              </a:endParaRPr>
            </a:p>
          </p:txBody>
        </p:sp>
        <p:sp>
          <p:nvSpPr>
            <p:cNvPr id="10" name="MH_Other_5">
              <a:extLst>
                <a:ext uri="{FF2B5EF4-FFF2-40B4-BE49-F238E27FC236}">
                  <a16:creationId xmlns:a16="http://schemas.microsoft.com/office/drawing/2014/main" xmlns="" id="{15F0FF45-F4D4-4729-AFB0-66B8F65FDC46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5432043" y="1466681"/>
              <a:ext cx="1553607" cy="1551355"/>
            </a:xfrm>
            <a:custGeom>
              <a:avLst/>
              <a:gdLst>
                <a:gd name="T0" fmla="*/ 2147483646 w 202"/>
                <a:gd name="T1" fmla="*/ 2147483646 h 203"/>
                <a:gd name="T2" fmla="*/ 0 w 202"/>
                <a:gd name="T3" fmla="*/ 0 h 203"/>
                <a:gd name="T4" fmla="*/ 0 w 202"/>
                <a:gd name="T5" fmla="*/ 2147483646 h 203"/>
                <a:gd name="T6" fmla="*/ 2147483646 w 202"/>
                <a:gd name="T7" fmla="*/ 2147483646 h 203"/>
                <a:gd name="T8" fmla="*/ 2147483646 w 202"/>
                <a:gd name="T9" fmla="*/ 2147483646 h 203"/>
                <a:gd name="T10" fmla="*/ 2147483646 w 202"/>
                <a:gd name="T11" fmla="*/ 2147483646 h 203"/>
                <a:gd name="T12" fmla="*/ 2147483646 w 202"/>
                <a:gd name="T13" fmla="*/ 2147483646 h 203"/>
                <a:gd name="T14" fmla="*/ 2147483646 w 202"/>
                <a:gd name="T15" fmla="*/ 2147483646 h 203"/>
                <a:gd name="T16" fmla="*/ 2147483646 w 202"/>
                <a:gd name="T17" fmla="*/ 2147483646 h 20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2" h="203">
                  <a:moveTo>
                    <a:pt x="127" y="50"/>
                  </a:moveTo>
                  <a:cubicBezTo>
                    <a:pt x="90" y="19"/>
                    <a:pt x="45" y="3"/>
                    <a:pt x="0" y="0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26" y="98"/>
                    <a:pt x="53" y="109"/>
                    <a:pt x="73" y="130"/>
                  </a:cubicBezTo>
                  <a:cubicBezTo>
                    <a:pt x="94" y="150"/>
                    <a:pt x="105" y="177"/>
                    <a:pt x="107" y="203"/>
                  </a:cubicBezTo>
                  <a:cubicBezTo>
                    <a:pt x="202" y="203"/>
                    <a:pt x="202" y="203"/>
                    <a:pt x="202" y="203"/>
                  </a:cubicBezTo>
                  <a:cubicBezTo>
                    <a:pt x="200" y="159"/>
                    <a:pt x="185" y="115"/>
                    <a:pt x="156" y="79"/>
                  </a:cubicBezTo>
                  <a:cubicBezTo>
                    <a:pt x="163" y="42"/>
                    <a:pt x="163" y="42"/>
                    <a:pt x="163" y="42"/>
                  </a:cubicBezTo>
                  <a:lnTo>
                    <a:pt x="127" y="5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/>
            <a:lstStyle/>
            <a:p>
              <a:endParaRPr lang="zh-CN" altLang="en-US" sz="2800">
                <a:solidFill>
                  <a:prstClr val="black"/>
                </a:solidFill>
              </a:endParaRPr>
            </a:p>
          </p:txBody>
        </p:sp>
        <p:sp>
          <p:nvSpPr>
            <p:cNvPr id="11" name="MH_Other_6">
              <a:extLst>
                <a:ext uri="{FF2B5EF4-FFF2-40B4-BE49-F238E27FC236}">
                  <a16:creationId xmlns:a16="http://schemas.microsoft.com/office/drawing/2014/main" xmlns="" id="{17680A4B-E6C5-4446-8260-9E2C636EF31E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5432043" y="3171760"/>
              <a:ext cx="1553607" cy="1551355"/>
            </a:xfrm>
            <a:custGeom>
              <a:avLst/>
              <a:gdLst>
                <a:gd name="T0" fmla="*/ 2147483646 w 202"/>
                <a:gd name="T1" fmla="*/ 0 h 203"/>
                <a:gd name="T2" fmla="*/ 2147483646 w 202"/>
                <a:gd name="T3" fmla="*/ 2147483646 h 203"/>
                <a:gd name="T4" fmla="*/ 0 w 202"/>
                <a:gd name="T5" fmla="*/ 2147483646 h 203"/>
                <a:gd name="T6" fmla="*/ 0 w 202"/>
                <a:gd name="T7" fmla="*/ 2147483646 h 203"/>
                <a:gd name="T8" fmla="*/ 2147483646 w 202"/>
                <a:gd name="T9" fmla="*/ 2147483646 h 203"/>
                <a:gd name="T10" fmla="*/ 2147483646 w 202"/>
                <a:gd name="T11" fmla="*/ 2147483646 h 203"/>
                <a:gd name="T12" fmla="*/ 2147483646 w 202"/>
                <a:gd name="T13" fmla="*/ 2147483646 h 203"/>
                <a:gd name="T14" fmla="*/ 2147483646 w 202"/>
                <a:gd name="T15" fmla="*/ 0 h 203"/>
                <a:gd name="T16" fmla="*/ 2147483646 w 202"/>
                <a:gd name="T17" fmla="*/ 0 h 20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2" h="203">
                  <a:moveTo>
                    <a:pt x="107" y="0"/>
                  </a:moveTo>
                  <a:cubicBezTo>
                    <a:pt x="105" y="27"/>
                    <a:pt x="93" y="53"/>
                    <a:pt x="73" y="74"/>
                  </a:cubicBezTo>
                  <a:cubicBezTo>
                    <a:pt x="53" y="94"/>
                    <a:pt x="26" y="105"/>
                    <a:pt x="0" y="108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44" y="201"/>
                    <a:pt x="87" y="186"/>
                    <a:pt x="123" y="157"/>
                  </a:cubicBezTo>
                  <a:cubicBezTo>
                    <a:pt x="161" y="164"/>
                    <a:pt x="161" y="164"/>
                    <a:pt x="161" y="164"/>
                  </a:cubicBezTo>
                  <a:cubicBezTo>
                    <a:pt x="153" y="127"/>
                    <a:pt x="153" y="127"/>
                    <a:pt x="153" y="127"/>
                  </a:cubicBezTo>
                  <a:cubicBezTo>
                    <a:pt x="184" y="90"/>
                    <a:pt x="200" y="46"/>
                    <a:pt x="202" y="0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sz="2800">
                <a:solidFill>
                  <a:prstClr val="black"/>
                </a:solidFill>
              </a:endParaRPr>
            </a:p>
          </p:txBody>
        </p:sp>
        <p:sp>
          <p:nvSpPr>
            <p:cNvPr id="12" name="KSO_Shape">
              <a:extLst>
                <a:ext uri="{FF2B5EF4-FFF2-40B4-BE49-F238E27FC236}">
                  <a16:creationId xmlns:a16="http://schemas.microsoft.com/office/drawing/2014/main" xmlns="" id="{C7EC597D-FB72-49CB-A066-4ECBD6EC7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5328" y="1898727"/>
              <a:ext cx="637354" cy="639486"/>
            </a:xfrm>
            <a:custGeom>
              <a:avLst/>
              <a:gdLst>
                <a:gd name="T0" fmla="*/ 29924 w 3851276"/>
                <a:gd name="T1" fmla="*/ 1836816 h 3867150"/>
                <a:gd name="T2" fmla="*/ 1133881 w 3851276"/>
                <a:gd name="T3" fmla="*/ 1627701 h 3867150"/>
                <a:gd name="T4" fmla="*/ 1266953 w 3851276"/>
                <a:gd name="T5" fmla="*/ 1549037 h 3867150"/>
                <a:gd name="T6" fmla="*/ 1451061 w 3851276"/>
                <a:gd name="T7" fmla="*/ 1469122 h 3867150"/>
                <a:gd name="T8" fmla="*/ 1477049 w 3851276"/>
                <a:gd name="T9" fmla="*/ 1373568 h 3867150"/>
                <a:gd name="T10" fmla="*/ 1663505 w 3851276"/>
                <a:gd name="T11" fmla="*/ 1293653 h 3867150"/>
                <a:gd name="T12" fmla="*/ 1436814 w 3851276"/>
                <a:gd name="T13" fmla="*/ 1552947 h 3867150"/>
                <a:gd name="T14" fmla="*/ 1777790 w 3851276"/>
                <a:gd name="T15" fmla="*/ 1204199 h 3867150"/>
                <a:gd name="T16" fmla="*/ 659695 w 3851276"/>
                <a:gd name="T17" fmla="*/ 1139353 h 3867150"/>
                <a:gd name="T18" fmla="*/ 1690119 w 3851276"/>
                <a:gd name="T19" fmla="*/ 1091755 h 3867150"/>
                <a:gd name="T20" fmla="*/ 556723 w 3851276"/>
                <a:gd name="T21" fmla="*/ 919923 h 3867150"/>
                <a:gd name="T22" fmla="*/ 522816 w 3851276"/>
                <a:gd name="T23" fmla="*/ 1028232 h 3867150"/>
                <a:gd name="T24" fmla="*/ 1814580 w 3851276"/>
                <a:gd name="T25" fmla="*/ 949753 h 3867150"/>
                <a:gd name="T26" fmla="*/ 1617791 w 3851276"/>
                <a:gd name="T27" fmla="*/ 1088470 h 3867150"/>
                <a:gd name="T28" fmla="*/ 710010 w 3851276"/>
                <a:gd name="T29" fmla="*/ 948211 h 3867150"/>
                <a:gd name="T30" fmla="*/ 652039 w 3851276"/>
                <a:gd name="T31" fmla="*/ 1063553 h 3867150"/>
                <a:gd name="T32" fmla="*/ 630788 w 3851276"/>
                <a:gd name="T33" fmla="*/ 1256414 h 3867150"/>
                <a:gd name="T34" fmla="*/ 504690 w 3851276"/>
                <a:gd name="T35" fmla="*/ 1179832 h 3867150"/>
                <a:gd name="T36" fmla="*/ 450001 w 3851276"/>
                <a:gd name="T37" fmla="*/ 1011508 h 3867150"/>
                <a:gd name="T38" fmla="*/ 503698 w 3851276"/>
                <a:gd name="T39" fmla="*/ 747004 h 3867150"/>
                <a:gd name="T40" fmla="*/ 248093 w 3851276"/>
                <a:gd name="T41" fmla="*/ 1036554 h 3867150"/>
                <a:gd name="T42" fmla="*/ 434514 w 3851276"/>
                <a:gd name="T43" fmla="*/ 1372094 h 3867150"/>
                <a:gd name="T44" fmla="*/ 811427 w 3851276"/>
                <a:gd name="T45" fmla="*/ 1312807 h 3867150"/>
                <a:gd name="T46" fmla="*/ 884837 w 3851276"/>
                <a:gd name="T47" fmla="*/ 934562 h 3867150"/>
                <a:gd name="T48" fmla="*/ 1706401 w 3851276"/>
                <a:gd name="T49" fmla="*/ 671693 h 3867150"/>
                <a:gd name="T50" fmla="*/ 1700139 w 3851276"/>
                <a:gd name="T51" fmla="*/ 636818 h 3867150"/>
                <a:gd name="T52" fmla="*/ 991430 w 3851276"/>
                <a:gd name="T53" fmla="*/ 909846 h 3867150"/>
                <a:gd name="T54" fmla="*/ 880141 w 3851276"/>
                <a:gd name="T55" fmla="*/ 1396184 h 3867150"/>
                <a:gd name="T56" fmla="*/ 433418 w 3851276"/>
                <a:gd name="T57" fmla="*/ 1488008 h 3867150"/>
                <a:gd name="T58" fmla="*/ 142125 w 3851276"/>
                <a:gd name="T59" fmla="*/ 1014810 h 3867150"/>
                <a:gd name="T60" fmla="*/ 468637 w 3851276"/>
                <a:gd name="T61" fmla="*/ 644543 h 3867150"/>
                <a:gd name="T62" fmla="*/ 1609181 w 3851276"/>
                <a:gd name="T63" fmla="*/ 590683 h 3867150"/>
                <a:gd name="T64" fmla="*/ 1621392 w 3851276"/>
                <a:gd name="T65" fmla="*/ 399888 h 3867150"/>
                <a:gd name="T66" fmla="*/ 1800177 w 3851276"/>
                <a:gd name="T67" fmla="*/ 613985 h 3867150"/>
                <a:gd name="T68" fmla="*/ 1590864 w 3851276"/>
                <a:gd name="T69" fmla="*/ 545956 h 3867150"/>
                <a:gd name="T70" fmla="*/ 1297011 w 3851276"/>
                <a:gd name="T71" fmla="*/ 473078 h 3867150"/>
                <a:gd name="T72" fmla="*/ 864608 w 3851276"/>
                <a:gd name="T73" fmla="*/ 229267 h 3867150"/>
                <a:gd name="T74" fmla="*/ 1442763 w 3851276"/>
                <a:gd name="T75" fmla="*/ 157484 h 3867150"/>
                <a:gd name="T76" fmla="*/ 1798768 w 3851276"/>
                <a:gd name="T77" fmla="*/ 541576 h 3867150"/>
                <a:gd name="T78" fmla="*/ 1560805 w 3851276"/>
                <a:gd name="T79" fmla="*/ 211751 h 3867150"/>
                <a:gd name="T80" fmla="*/ 559326 w 3851276"/>
                <a:gd name="T81" fmla="*/ 205496 h 3867150"/>
                <a:gd name="T82" fmla="*/ 527233 w 3851276"/>
                <a:gd name="T83" fmla="*/ 319660 h 3867150"/>
                <a:gd name="T84" fmla="*/ 1297481 w 3851276"/>
                <a:gd name="T85" fmla="*/ 182350 h 3867150"/>
                <a:gd name="T86" fmla="*/ 1292001 w 3851276"/>
                <a:gd name="T87" fmla="*/ 93208 h 3867150"/>
                <a:gd name="T88" fmla="*/ 619600 w 3851276"/>
                <a:gd name="T89" fmla="*/ 270241 h 3867150"/>
                <a:gd name="T90" fmla="*/ 1207932 w 3851276"/>
                <a:gd name="T91" fmla="*/ 190482 h 3867150"/>
                <a:gd name="T92" fmla="*/ 994391 w 3851276"/>
                <a:gd name="T93" fmla="*/ 47699 h 3867150"/>
                <a:gd name="T94" fmla="*/ 1076896 w 3851276"/>
                <a:gd name="T95" fmla="*/ 156 h 3867150"/>
                <a:gd name="T96" fmla="*/ 1557987 w 3851276"/>
                <a:gd name="T97" fmla="*/ 165616 h 3867150"/>
                <a:gd name="T98" fmla="*/ 1856380 w 3851276"/>
                <a:gd name="T99" fmla="*/ 577390 h 3867150"/>
                <a:gd name="T100" fmla="*/ 1862486 w 3851276"/>
                <a:gd name="T101" fmla="*/ 1085812 h 3867150"/>
                <a:gd name="T102" fmla="*/ 1574426 w 3851276"/>
                <a:gd name="T103" fmla="*/ 1504779 h 3867150"/>
                <a:gd name="T104" fmla="*/ 1097560 w 3851276"/>
                <a:gd name="T105" fmla="*/ 1681812 h 3867150"/>
                <a:gd name="T106" fmla="*/ 735607 w 3851276"/>
                <a:gd name="T107" fmla="*/ 1578126 h 3867150"/>
                <a:gd name="T108" fmla="*/ 900928 w 3851276"/>
                <a:gd name="T109" fmla="*/ 1563268 h 3867150"/>
                <a:gd name="T110" fmla="*/ 1048403 w 3851276"/>
                <a:gd name="T111" fmla="*/ 1320865 h 3867150"/>
                <a:gd name="T112" fmla="*/ 1176777 w 3851276"/>
                <a:gd name="T113" fmla="*/ 1222183 h 3867150"/>
                <a:gd name="T114" fmla="*/ 1043706 w 3851276"/>
                <a:gd name="T115" fmla="*/ 813381 h 3867150"/>
                <a:gd name="T116" fmla="*/ 633533 w 3851276"/>
                <a:gd name="T117" fmla="*/ 505138 h 3867150"/>
                <a:gd name="T118" fmla="*/ 477292 w 3851276"/>
                <a:gd name="T119" fmla="*/ 525312 h 3867150"/>
                <a:gd name="T120" fmla="*/ 324495 w 3851276"/>
                <a:gd name="T121" fmla="*/ 560812 h 3867150"/>
                <a:gd name="T122" fmla="*/ 355649 w 3851276"/>
                <a:gd name="T123" fmla="*/ 373771 h 3867150"/>
                <a:gd name="T124" fmla="*/ 752828 w 3851276"/>
                <a:gd name="T125" fmla="*/ 56144 h 386715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851276" h="3867150">
                  <a:moveTo>
                    <a:pt x="40010" y="3597275"/>
                  </a:moveTo>
                  <a:lnTo>
                    <a:pt x="414338" y="3827016"/>
                  </a:lnTo>
                  <a:lnTo>
                    <a:pt x="407017" y="3831441"/>
                  </a:lnTo>
                  <a:lnTo>
                    <a:pt x="399696" y="3835865"/>
                  </a:lnTo>
                  <a:lnTo>
                    <a:pt x="392056" y="3839657"/>
                  </a:lnTo>
                  <a:lnTo>
                    <a:pt x="384417" y="3843449"/>
                  </a:lnTo>
                  <a:lnTo>
                    <a:pt x="376459" y="3846925"/>
                  </a:lnTo>
                  <a:lnTo>
                    <a:pt x="368820" y="3850401"/>
                  </a:lnTo>
                  <a:lnTo>
                    <a:pt x="360544" y="3853246"/>
                  </a:lnTo>
                  <a:lnTo>
                    <a:pt x="352586" y="3855774"/>
                  </a:lnTo>
                  <a:lnTo>
                    <a:pt x="344310" y="3858302"/>
                  </a:lnTo>
                  <a:lnTo>
                    <a:pt x="336671" y="3860514"/>
                  </a:lnTo>
                  <a:lnTo>
                    <a:pt x="328395" y="3862094"/>
                  </a:lnTo>
                  <a:lnTo>
                    <a:pt x="319801" y="3863674"/>
                  </a:lnTo>
                  <a:lnTo>
                    <a:pt x="311525" y="3864938"/>
                  </a:lnTo>
                  <a:lnTo>
                    <a:pt x="302931" y="3866202"/>
                  </a:lnTo>
                  <a:lnTo>
                    <a:pt x="294655" y="3866834"/>
                  </a:lnTo>
                  <a:lnTo>
                    <a:pt x="286060" y="3867150"/>
                  </a:lnTo>
                  <a:lnTo>
                    <a:pt x="277466" y="3867150"/>
                  </a:lnTo>
                  <a:lnTo>
                    <a:pt x="268872" y="3866834"/>
                  </a:lnTo>
                  <a:lnTo>
                    <a:pt x="260596" y="3866518"/>
                  </a:lnTo>
                  <a:lnTo>
                    <a:pt x="252002" y="3865254"/>
                  </a:lnTo>
                  <a:lnTo>
                    <a:pt x="243407" y="3864306"/>
                  </a:lnTo>
                  <a:lnTo>
                    <a:pt x="234813" y="3862726"/>
                  </a:lnTo>
                  <a:lnTo>
                    <a:pt x="226537" y="3861146"/>
                  </a:lnTo>
                  <a:lnTo>
                    <a:pt x="217943" y="3859250"/>
                  </a:lnTo>
                  <a:lnTo>
                    <a:pt x="209667" y="3856722"/>
                  </a:lnTo>
                  <a:lnTo>
                    <a:pt x="201391" y="3853878"/>
                  </a:lnTo>
                  <a:lnTo>
                    <a:pt x="193115" y="3851033"/>
                  </a:lnTo>
                  <a:lnTo>
                    <a:pt x="184839" y="3847557"/>
                  </a:lnTo>
                  <a:lnTo>
                    <a:pt x="176563" y="3844081"/>
                  </a:lnTo>
                  <a:lnTo>
                    <a:pt x="168605" y="3839973"/>
                  </a:lnTo>
                  <a:lnTo>
                    <a:pt x="160648" y="3835865"/>
                  </a:lnTo>
                  <a:lnTo>
                    <a:pt x="152690" y="3831125"/>
                  </a:lnTo>
                  <a:lnTo>
                    <a:pt x="145051" y="3826384"/>
                  </a:lnTo>
                  <a:lnTo>
                    <a:pt x="137411" y="3821012"/>
                  </a:lnTo>
                  <a:lnTo>
                    <a:pt x="130409" y="3815956"/>
                  </a:lnTo>
                  <a:lnTo>
                    <a:pt x="123406" y="3810268"/>
                  </a:lnTo>
                  <a:lnTo>
                    <a:pt x="117040" y="3804264"/>
                  </a:lnTo>
                  <a:lnTo>
                    <a:pt x="110355" y="3798575"/>
                  </a:lnTo>
                  <a:lnTo>
                    <a:pt x="104307" y="3792255"/>
                  </a:lnTo>
                  <a:lnTo>
                    <a:pt x="98260" y="3785619"/>
                  </a:lnTo>
                  <a:lnTo>
                    <a:pt x="92848" y="3778983"/>
                  </a:lnTo>
                  <a:lnTo>
                    <a:pt x="87437" y="3772346"/>
                  </a:lnTo>
                  <a:lnTo>
                    <a:pt x="82344" y="3765710"/>
                  </a:lnTo>
                  <a:lnTo>
                    <a:pt x="77570" y="3758442"/>
                  </a:lnTo>
                  <a:lnTo>
                    <a:pt x="72795" y="3751173"/>
                  </a:lnTo>
                  <a:lnTo>
                    <a:pt x="68657" y="3743905"/>
                  </a:lnTo>
                  <a:lnTo>
                    <a:pt x="64519" y="3736321"/>
                  </a:lnTo>
                  <a:lnTo>
                    <a:pt x="60699" y="3728736"/>
                  </a:lnTo>
                  <a:lnTo>
                    <a:pt x="57516" y="3721152"/>
                  </a:lnTo>
                  <a:lnTo>
                    <a:pt x="54015" y="3713252"/>
                  </a:lnTo>
                  <a:lnTo>
                    <a:pt x="51469" y="3705668"/>
                  </a:lnTo>
                  <a:lnTo>
                    <a:pt x="48922" y="3697451"/>
                  </a:lnTo>
                  <a:lnTo>
                    <a:pt x="46376" y="3689551"/>
                  </a:lnTo>
                  <a:lnTo>
                    <a:pt x="44148" y="3681335"/>
                  </a:lnTo>
                  <a:lnTo>
                    <a:pt x="42556" y="3673118"/>
                  </a:lnTo>
                  <a:lnTo>
                    <a:pt x="41283" y="3664586"/>
                  </a:lnTo>
                  <a:lnTo>
                    <a:pt x="40010" y="3656370"/>
                  </a:lnTo>
                  <a:lnTo>
                    <a:pt x="38736" y="3648153"/>
                  </a:lnTo>
                  <a:lnTo>
                    <a:pt x="38100" y="3639621"/>
                  </a:lnTo>
                  <a:lnTo>
                    <a:pt x="38100" y="3631089"/>
                  </a:lnTo>
                  <a:lnTo>
                    <a:pt x="38100" y="3622556"/>
                  </a:lnTo>
                  <a:lnTo>
                    <a:pt x="38100" y="3614340"/>
                  </a:lnTo>
                  <a:lnTo>
                    <a:pt x="38736" y="3605807"/>
                  </a:lnTo>
                  <a:lnTo>
                    <a:pt x="40010" y="3597275"/>
                  </a:lnTo>
                  <a:close/>
                  <a:moveTo>
                    <a:pt x="282694" y="3070225"/>
                  </a:moveTo>
                  <a:lnTo>
                    <a:pt x="750888" y="3359468"/>
                  </a:lnTo>
                  <a:lnTo>
                    <a:pt x="468193" y="3816350"/>
                  </a:lnTo>
                  <a:lnTo>
                    <a:pt x="0" y="3526473"/>
                  </a:lnTo>
                  <a:lnTo>
                    <a:pt x="282694" y="3070225"/>
                  </a:lnTo>
                  <a:close/>
                  <a:moveTo>
                    <a:pt x="2572781" y="3007398"/>
                  </a:moveTo>
                  <a:lnTo>
                    <a:pt x="2548329" y="3012478"/>
                  </a:lnTo>
                  <a:lnTo>
                    <a:pt x="2523877" y="3017557"/>
                  </a:lnTo>
                  <a:lnTo>
                    <a:pt x="2499425" y="3021684"/>
                  </a:lnTo>
                  <a:lnTo>
                    <a:pt x="2474972" y="3026129"/>
                  </a:lnTo>
                  <a:lnTo>
                    <a:pt x="2450203" y="3029621"/>
                  </a:lnTo>
                  <a:lnTo>
                    <a:pt x="2425751" y="3033113"/>
                  </a:lnTo>
                  <a:lnTo>
                    <a:pt x="2400981" y="3036605"/>
                  </a:lnTo>
                  <a:lnTo>
                    <a:pt x="2376212" y="3039463"/>
                  </a:lnTo>
                  <a:lnTo>
                    <a:pt x="2351442" y="3042320"/>
                  </a:lnTo>
                  <a:lnTo>
                    <a:pt x="2326672" y="3044860"/>
                  </a:lnTo>
                  <a:lnTo>
                    <a:pt x="2301902" y="3046764"/>
                  </a:lnTo>
                  <a:lnTo>
                    <a:pt x="2277133" y="3048669"/>
                  </a:lnTo>
                  <a:lnTo>
                    <a:pt x="2252363" y="3050257"/>
                  </a:lnTo>
                  <a:lnTo>
                    <a:pt x="2227276" y="3051844"/>
                  </a:lnTo>
                  <a:lnTo>
                    <a:pt x="2202506" y="3052796"/>
                  </a:lnTo>
                  <a:lnTo>
                    <a:pt x="2177737" y="3053431"/>
                  </a:lnTo>
                  <a:lnTo>
                    <a:pt x="2177737" y="3343599"/>
                  </a:lnTo>
                  <a:lnTo>
                    <a:pt x="2189487" y="3342012"/>
                  </a:lnTo>
                  <a:lnTo>
                    <a:pt x="2200601" y="3340107"/>
                  </a:lnTo>
                  <a:lnTo>
                    <a:pt x="2212033" y="3337567"/>
                  </a:lnTo>
                  <a:lnTo>
                    <a:pt x="2223465" y="3334710"/>
                  </a:lnTo>
                  <a:lnTo>
                    <a:pt x="2234580" y="3331535"/>
                  </a:lnTo>
                  <a:lnTo>
                    <a:pt x="2245694" y="3327726"/>
                  </a:lnTo>
                  <a:lnTo>
                    <a:pt x="2256809" y="3323916"/>
                  </a:lnTo>
                  <a:lnTo>
                    <a:pt x="2267924" y="3319472"/>
                  </a:lnTo>
                  <a:lnTo>
                    <a:pt x="2278403" y="3314710"/>
                  </a:lnTo>
                  <a:lnTo>
                    <a:pt x="2289200" y="3309630"/>
                  </a:lnTo>
                  <a:lnTo>
                    <a:pt x="2299997" y="3304233"/>
                  </a:lnTo>
                  <a:lnTo>
                    <a:pt x="2310477" y="3298519"/>
                  </a:lnTo>
                  <a:lnTo>
                    <a:pt x="2320638" y="3292487"/>
                  </a:lnTo>
                  <a:lnTo>
                    <a:pt x="2330800" y="3286137"/>
                  </a:lnTo>
                  <a:lnTo>
                    <a:pt x="2340645" y="3279153"/>
                  </a:lnTo>
                  <a:lnTo>
                    <a:pt x="2350807" y="3272486"/>
                  </a:lnTo>
                  <a:lnTo>
                    <a:pt x="2362239" y="3263914"/>
                  </a:lnTo>
                  <a:lnTo>
                    <a:pt x="2373671" y="3255025"/>
                  </a:lnTo>
                  <a:lnTo>
                    <a:pt x="2385103" y="3245818"/>
                  </a:lnTo>
                  <a:lnTo>
                    <a:pt x="2395900" y="3236294"/>
                  </a:lnTo>
                  <a:lnTo>
                    <a:pt x="2406380" y="3226453"/>
                  </a:lnTo>
                  <a:lnTo>
                    <a:pt x="2416859" y="3216294"/>
                  </a:lnTo>
                  <a:lnTo>
                    <a:pt x="2427656" y="3206135"/>
                  </a:lnTo>
                  <a:lnTo>
                    <a:pt x="2437818" y="3195658"/>
                  </a:lnTo>
                  <a:lnTo>
                    <a:pt x="2447662" y="3184547"/>
                  </a:lnTo>
                  <a:lnTo>
                    <a:pt x="2457189" y="3173435"/>
                  </a:lnTo>
                  <a:lnTo>
                    <a:pt x="2466716" y="3162324"/>
                  </a:lnTo>
                  <a:lnTo>
                    <a:pt x="2476560" y="3150895"/>
                  </a:lnTo>
                  <a:lnTo>
                    <a:pt x="2485770" y="3139148"/>
                  </a:lnTo>
                  <a:lnTo>
                    <a:pt x="2494661" y="3127719"/>
                  </a:lnTo>
                  <a:lnTo>
                    <a:pt x="2503553" y="3115656"/>
                  </a:lnTo>
                  <a:lnTo>
                    <a:pt x="2512127" y="3103592"/>
                  </a:lnTo>
                  <a:lnTo>
                    <a:pt x="2528322" y="3080099"/>
                  </a:lnTo>
                  <a:lnTo>
                    <a:pt x="2543248" y="3056289"/>
                  </a:lnTo>
                  <a:lnTo>
                    <a:pt x="2558491" y="3031843"/>
                  </a:lnTo>
                  <a:lnTo>
                    <a:pt x="2572781" y="3007398"/>
                  </a:lnTo>
                  <a:close/>
                  <a:moveTo>
                    <a:pt x="3072620" y="2827710"/>
                  </a:moveTo>
                  <a:lnTo>
                    <a:pt x="3048485" y="2840726"/>
                  </a:lnTo>
                  <a:lnTo>
                    <a:pt x="3023716" y="2852790"/>
                  </a:lnTo>
                  <a:lnTo>
                    <a:pt x="2998946" y="2864854"/>
                  </a:lnTo>
                  <a:lnTo>
                    <a:pt x="2974176" y="2875965"/>
                  </a:lnTo>
                  <a:lnTo>
                    <a:pt x="2949089" y="2887077"/>
                  </a:lnTo>
                  <a:lnTo>
                    <a:pt x="2924002" y="2897553"/>
                  </a:lnTo>
                  <a:lnTo>
                    <a:pt x="2898597" y="2908347"/>
                  </a:lnTo>
                  <a:lnTo>
                    <a:pt x="2873192" y="2918189"/>
                  </a:lnTo>
                  <a:lnTo>
                    <a:pt x="2847788" y="2927713"/>
                  </a:lnTo>
                  <a:lnTo>
                    <a:pt x="2822065" y="2936920"/>
                  </a:lnTo>
                  <a:lnTo>
                    <a:pt x="2796025" y="2946126"/>
                  </a:lnTo>
                  <a:lnTo>
                    <a:pt x="2769986" y="2954381"/>
                  </a:lnTo>
                  <a:lnTo>
                    <a:pt x="2743946" y="2962635"/>
                  </a:lnTo>
                  <a:lnTo>
                    <a:pt x="2717906" y="2970571"/>
                  </a:lnTo>
                  <a:lnTo>
                    <a:pt x="2691548" y="2978191"/>
                  </a:lnTo>
                  <a:lnTo>
                    <a:pt x="2665191" y="2985175"/>
                  </a:lnTo>
                  <a:lnTo>
                    <a:pt x="2654394" y="3005493"/>
                  </a:lnTo>
                  <a:lnTo>
                    <a:pt x="2643279" y="3026129"/>
                  </a:lnTo>
                  <a:lnTo>
                    <a:pt x="2631847" y="3046129"/>
                  </a:lnTo>
                  <a:lnTo>
                    <a:pt x="2620415" y="3066130"/>
                  </a:lnTo>
                  <a:lnTo>
                    <a:pt x="2608030" y="3086131"/>
                  </a:lnTo>
                  <a:lnTo>
                    <a:pt x="2595963" y="3105496"/>
                  </a:lnTo>
                  <a:lnTo>
                    <a:pt x="2582943" y="3124862"/>
                  </a:lnTo>
                  <a:lnTo>
                    <a:pt x="2569923" y="3144545"/>
                  </a:lnTo>
                  <a:lnTo>
                    <a:pt x="2553727" y="3166133"/>
                  </a:lnTo>
                  <a:lnTo>
                    <a:pt x="2536897" y="3188039"/>
                  </a:lnTo>
                  <a:lnTo>
                    <a:pt x="2528322" y="3198515"/>
                  </a:lnTo>
                  <a:lnTo>
                    <a:pt x="2519431" y="3208992"/>
                  </a:lnTo>
                  <a:lnTo>
                    <a:pt x="2510539" y="3219468"/>
                  </a:lnTo>
                  <a:lnTo>
                    <a:pt x="2501012" y="3229945"/>
                  </a:lnTo>
                  <a:lnTo>
                    <a:pt x="2491803" y="3240104"/>
                  </a:lnTo>
                  <a:lnTo>
                    <a:pt x="2482276" y="3249946"/>
                  </a:lnTo>
                  <a:lnTo>
                    <a:pt x="2472432" y="3259787"/>
                  </a:lnTo>
                  <a:lnTo>
                    <a:pt x="2462588" y="3269311"/>
                  </a:lnTo>
                  <a:lnTo>
                    <a:pt x="2452743" y="3278835"/>
                  </a:lnTo>
                  <a:lnTo>
                    <a:pt x="2442264" y="3288042"/>
                  </a:lnTo>
                  <a:lnTo>
                    <a:pt x="2431784" y="3297566"/>
                  </a:lnTo>
                  <a:lnTo>
                    <a:pt x="2420987" y="3306455"/>
                  </a:lnTo>
                  <a:lnTo>
                    <a:pt x="2438136" y="3301376"/>
                  </a:lnTo>
                  <a:lnTo>
                    <a:pt x="2455284" y="3295979"/>
                  </a:lnTo>
                  <a:lnTo>
                    <a:pt x="2472114" y="3290582"/>
                  </a:lnTo>
                  <a:lnTo>
                    <a:pt x="2489263" y="3284550"/>
                  </a:lnTo>
                  <a:lnTo>
                    <a:pt x="2506093" y="3278200"/>
                  </a:lnTo>
                  <a:lnTo>
                    <a:pt x="2522606" y="3271851"/>
                  </a:lnTo>
                  <a:lnTo>
                    <a:pt x="2539437" y="3264867"/>
                  </a:lnTo>
                  <a:lnTo>
                    <a:pt x="2555633" y="3257882"/>
                  </a:lnTo>
                  <a:lnTo>
                    <a:pt x="2572146" y="3250580"/>
                  </a:lnTo>
                  <a:lnTo>
                    <a:pt x="2588341" y="3242961"/>
                  </a:lnTo>
                  <a:lnTo>
                    <a:pt x="2604537" y="3235024"/>
                  </a:lnTo>
                  <a:lnTo>
                    <a:pt x="2620732" y="3226770"/>
                  </a:lnTo>
                  <a:lnTo>
                    <a:pt x="2636293" y="3218198"/>
                  </a:lnTo>
                  <a:lnTo>
                    <a:pt x="2651853" y="3209627"/>
                  </a:lnTo>
                  <a:lnTo>
                    <a:pt x="2667731" y="3200738"/>
                  </a:lnTo>
                  <a:lnTo>
                    <a:pt x="2682974" y="3191531"/>
                  </a:lnTo>
                  <a:lnTo>
                    <a:pt x="2697582" y="3182959"/>
                  </a:lnTo>
                  <a:lnTo>
                    <a:pt x="2711237" y="3174070"/>
                  </a:lnTo>
                  <a:lnTo>
                    <a:pt x="2725527" y="3164863"/>
                  </a:lnTo>
                  <a:lnTo>
                    <a:pt x="2739500" y="3155657"/>
                  </a:lnTo>
                  <a:lnTo>
                    <a:pt x="2753155" y="3146133"/>
                  </a:lnTo>
                  <a:lnTo>
                    <a:pt x="2766810" y="3136609"/>
                  </a:lnTo>
                  <a:lnTo>
                    <a:pt x="2780147" y="3126450"/>
                  </a:lnTo>
                  <a:lnTo>
                    <a:pt x="2793485" y="3116290"/>
                  </a:lnTo>
                  <a:lnTo>
                    <a:pt x="2806822" y="3106131"/>
                  </a:lnTo>
                  <a:lnTo>
                    <a:pt x="2819842" y="3095655"/>
                  </a:lnTo>
                  <a:lnTo>
                    <a:pt x="2832862" y="3085178"/>
                  </a:lnTo>
                  <a:lnTo>
                    <a:pt x="2845565" y="3074384"/>
                  </a:lnTo>
                  <a:lnTo>
                    <a:pt x="2858267" y="3063273"/>
                  </a:lnTo>
                  <a:lnTo>
                    <a:pt x="2870652" y="3052479"/>
                  </a:lnTo>
                  <a:lnTo>
                    <a:pt x="2883354" y="3041050"/>
                  </a:lnTo>
                  <a:lnTo>
                    <a:pt x="2895422" y="3029621"/>
                  </a:lnTo>
                  <a:lnTo>
                    <a:pt x="2907489" y="3018192"/>
                  </a:lnTo>
                  <a:lnTo>
                    <a:pt x="2919556" y="3006128"/>
                  </a:lnTo>
                  <a:lnTo>
                    <a:pt x="2931306" y="2994382"/>
                  </a:lnTo>
                  <a:lnTo>
                    <a:pt x="2943373" y="2982318"/>
                  </a:lnTo>
                  <a:lnTo>
                    <a:pt x="2954805" y="2970254"/>
                  </a:lnTo>
                  <a:lnTo>
                    <a:pt x="2965920" y="2958190"/>
                  </a:lnTo>
                  <a:lnTo>
                    <a:pt x="2988466" y="2933110"/>
                  </a:lnTo>
                  <a:lnTo>
                    <a:pt x="3010696" y="2907395"/>
                  </a:lnTo>
                  <a:lnTo>
                    <a:pt x="3031654" y="2881680"/>
                  </a:lnTo>
                  <a:lnTo>
                    <a:pt x="3052614" y="2854695"/>
                  </a:lnTo>
                  <a:lnTo>
                    <a:pt x="3072620" y="2827710"/>
                  </a:lnTo>
                  <a:close/>
                  <a:moveTo>
                    <a:pt x="3344133" y="2258803"/>
                  </a:moveTo>
                  <a:lnTo>
                    <a:pt x="3315235" y="2272136"/>
                  </a:lnTo>
                  <a:lnTo>
                    <a:pt x="3286020" y="2284518"/>
                  </a:lnTo>
                  <a:lnTo>
                    <a:pt x="3256487" y="2296582"/>
                  </a:lnTo>
                  <a:lnTo>
                    <a:pt x="3226954" y="2308011"/>
                  </a:lnTo>
                  <a:lnTo>
                    <a:pt x="3197421" y="2319122"/>
                  </a:lnTo>
                  <a:lnTo>
                    <a:pt x="3167252" y="2329916"/>
                  </a:lnTo>
                  <a:lnTo>
                    <a:pt x="3137402" y="2340393"/>
                  </a:lnTo>
                  <a:lnTo>
                    <a:pt x="3107234" y="2349917"/>
                  </a:lnTo>
                  <a:lnTo>
                    <a:pt x="3075796" y="2359758"/>
                  </a:lnTo>
                  <a:lnTo>
                    <a:pt x="3044992" y="2368965"/>
                  </a:lnTo>
                  <a:lnTo>
                    <a:pt x="3013554" y="2377854"/>
                  </a:lnTo>
                  <a:lnTo>
                    <a:pt x="2981798" y="2386108"/>
                  </a:lnTo>
                  <a:lnTo>
                    <a:pt x="2950677" y="2394363"/>
                  </a:lnTo>
                  <a:lnTo>
                    <a:pt x="2918921" y="2401982"/>
                  </a:lnTo>
                  <a:lnTo>
                    <a:pt x="2887165" y="2409601"/>
                  </a:lnTo>
                  <a:lnTo>
                    <a:pt x="2855409" y="2416585"/>
                  </a:lnTo>
                  <a:lnTo>
                    <a:pt x="2848105" y="2451190"/>
                  </a:lnTo>
                  <a:lnTo>
                    <a:pt x="2840484" y="2485477"/>
                  </a:lnTo>
                  <a:lnTo>
                    <a:pt x="2832227" y="2520081"/>
                  </a:lnTo>
                  <a:lnTo>
                    <a:pt x="2823653" y="2554368"/>
                  </a:lnTo>
                  <a:lnTo>
                    <a:pt x="2814444" y="2588654"/>
                  </a:lnTo>
                  <a:lnTo>
                    <a:pt x="2804917" y="2622941"/>
                  </a:lnTo>
                  <a:lnTo>
                    <a:pt x="2795073" y="2656911"/>
                  </a:lnTo>
                  <a:lnTo>
                    <a:pt x="2784593" y="2690880"/>
                  </a:lnTo>
                  <a:lnTo>
                    <a:pt x="2776019" y="2717548"/>
                  </a:lnTo>
                  <a:lnTo>
                    <a:pt x="2766810" y="2743898"/>
                  </a:lnTo>
                  <a:lnTo>
                    <a:pt x="2757600" y="2770248"/>
                  </a:lnTo>
                  <a:lnTo>
                    <a:pt x="2747756" y="2796915"/>
                  </a:lnTo>
                  <a:lnTo>
                    <a:pt x="2737594" y="2823265"/>
                  </a:lnTo>
                  <a:lnTo>
                    <a:pt x="2727115" y="2849298"/>
                  </a:lnTo>
                  <a:lnTo>
                    <a:pt x="2716318" y="2875330"/>
                  </a:lnTo>
                  <a:lnTo>
                    <a:pt x="2705203" y="2901045"/>
                  </a:lnTo>
                  <a:lnTo>
                    <a:pt x="2735054" y="2892156"/>
                  </a:lnTo>
                  <a:lnTo>
                    <a:pt x="2764904" y="2882632"/>
                  </a:lnTo>
                  <a:lnTo>
                    <a:pt x="2794438" y="2872156"/>
                  </a:lnTo>
                  <a:lnTo>
                    <a:pt x="2823970" y="2861679"/>
                  </a:lnTo>
                  <a:lnTo>
                    <a:pt x="2852868" y="2850568"/>
                  </a:lnTo>
                  <a:lnTo>
                    <a:pt x="2881766" y="2839139"/>
                  </a:lnTo>
                  <a:lnTo>
                    <a:pt x="2910982" y="2827075"/>
                  </a:lnTo>
                  <a:lnTo>
                    <a:pt x="2939245" y="2814693"/>
                  </a:lnTo>
                  <a:lnTo>
                    <a:pt x="2967825" y="2801677"/>
                  </a:lnTo>
                  <a:lnTo>
                    <a:pt x="2996088" y="2788343"/>
                  </a:lnTo>
                  <a:lnTo>
                    <a:pt x="3023716" y="2774057"/>
                  </a:lnTo>
                  <a:lnTo>
                    <a:pt x="3051343" y="2759454"/>
                  </a:lnTo>
                  <a:lnTo>
                    <a:pt x="3078971" y="2744533"/>
                  </a:lnTo>
                  <a:lnTo>
                    <a:pt x="3105964" y="2729294"/>
                  </a:lnTo>
                  <a:lnTo>
                    <a:pt x="3132638" y="2713103"/>
                  </a:lnTo>
                  <a:lnTo>
                    <a:pt x="3158996" y="2696594"/>
                  </a:lnTo>
                  <a:lnTo>
                    <a:pt x="3174239" y="2670879"/>
                  </a:lnTo>
                  <a:lnTo>
                    <a:pt x="3188529" y="2644847"/>
                  </a:lnTo>
                  <a:lnTo>
                    <a:pt x="3202502" y="2618814"/>
                  </a:lnTo>
                  <a:lnTo>
                    <a:pt x="3216157" y="2591829"/>
                  </a:lnTo>
                  <a:lnTo>
                    <a:pt x="3229177" y="2565162"/>
                  </a:lnTo>
                  <a:lnTo>
                    <a:pt x="3241879" y="2538494"/>
                  </a:lnTo>
                  <a:lnTo>
                    <a:pt x="3253946" y="2511192"/>
                  </a:lnTo>
                  <a:lnTo>
                    <a:pt x="3266014" y="2483889"/>
                  </a:lnTo>
                  <a:lnTo>
                    <a:pt x="3277128" y="2456269"/>
                  </a:lnTo>
                  <a:lnTo>
                    <a:pt x="3287925" y="2428649"/>
                  </a:lnTo>
                  <a:lnTo>
                    <a:pt x="3298722" y="2400712"/>
                  </a:lnTo>
                  <a:lnTo>
                    <a:pt x="3308566" y="2372775"/>
                  </a:lnTo>
                  <a:lnTo>
                    <a:pt x="3318094" y="2344202"/>
                  </a:lnTo>
                  <a:lnTo>
                    <a:pt x="3327303" y="2315947"/>
                  </a:lnTo>
                  <a:lnTo>
                    <a:pt x="3335877" y="2287692"/>
                  </a:lnTo>
                  <a:lnTo>
                    <a:pt x="3344133" y="2258803"/>
                  </a:lnTo>
                  <a:close/>
                  <a:moveTo>
                    <a:pt x="3688686" y="2249279"/>
                  </a:moveTo>
                  <a:lnTo>
                    <a:pt x="3679159" y="2267057"/>
                  </a:lnTo>
                  <a:lnTo>
                    <a:pt x="3673760" y="2275946"/>
                  </a:lnTo>
                  <a:lnTo>
                    <a:pt x="3668679" y="2284835"/>
                  </a:lnTo>
                  <a:lnTo>
                    <a:pt x="3658835" y="2301026"/>
                  </a:lnTo>
                  <a:lnTo>
                    <a:pt x="3648673" y="2317217"/>
                  </a:lnTo>
                  <a:lnTo>
                    <a:pt x="3638511" y="2333091"/>
                  </a:lnTo>
                  <a:lnTo>
                    <a:pt x="3628032" y="2348647"/>
                  </a:lnTo>
                  <a:lnTo>
                    <a:pt x="3616917" y="2364203"/>
                  </a:lnTo>
                  <a:lnTo>
                    <a:pt x="3605802" y="2379441"/>
                  </a:lnTo>
                  <a:lnTo>
                    <a:pt x="3594688" y="2394680"/>
                  </a:lnTo>
                  <a:lnTo>
                    <a:pt x="3583256" y="2409601"/>
                  </a:lnTo>
                  <a:lnTo>
                    <a:pt x="3571506" y="2424522"/>
                  </a:lnTo>
                  <a:lnTo>
                    <a:pt x="3559756" y="2439126"/>
                  </a:lnTo>
                  <a:lnTo>
                    <a:pt x="3547689" y="2453412"/>
                  </a:lnTo>
                  <a:lnTo>
                    <a:pt x="3535304" y="2468016"/>
                  </a:lnTo>
                  <a:lnTo>
                    <a:pt x="3522920" y="2481984"/>
                  </a:lnTo>
                  <a:lnTo>
                    <a:pt x="3510217" y="2495953"/>
                  </a:lnTo>
                  <a:lnTo>
                    <a:pt x="3497197" y="2509922"/>
                  </a:lnTo>
                  <a:lnTo>
                    <a:pt x="3484495" y="2523256"/>
                  </a:lnTo>
                  <a:lnTo>
                    <a:pt x="3471157" y="2536907"/>
                  </a:lnTo>
                  <a:lnTo>
                    <a:pt x="3458137" y="2549923"/>
                  </a:lnTo>
                  <a:lnTo>
                    <a:pt x="3444482" y="2563257"/>
                  </a:lnTo>
                  <a:lnTo>
                    <a:pt x="3430510" y="2576273"/>
                  </a:lnTo>
                  <a:lnTo>
                    <a:pt x="3416854" y="2588972"/>
                  </a:lnTo>
                  <a:lnTo>
                    <a:pt x="3402882" y="2601671"/>
                  </a:lnTo>
                  <a:lnTo>
                    <a:pt x="3388592" y="2614052"/>
                  </a:lnTo>
                  <a:lnTo>
                    <a:pt x="3374302" y="2626116"/>
                  </a:lnTo>
                  <a:lnTo>
                    <a:pt x="3360011" y="2638180"/>
                  </a:lnTo>
                  <a:lnTo>
                    <a:pt x="3345086" y="2649926"/>
                  </a:lnTo>
                  <a:lnTo>
                    <a:pt x="3330478" y="2661990"/>
                  </a:lnTo>
                  <a:lnTo>
                    <a:pt x="3315870" y="2673419"/>
                  </a:lnTo>
                  <a:lnTo>
                    <a:pt x="3300628" y="2684531"/>
                  </a:lnTo>
                  <a:lnTo>
                    <a:pt x="3285702" y="2695960"/>
                  </a:lnTo>
                  <a:lnTo>
                    <a:pt x="3270460" y="2706754"/>
                  </a:lnTo>
                  <a:lnTo>
                    <a:pt x="3255216" y="2717548"/>
                  </a:lnTo>
                  <a:lnTo>
                    <a:pt x="3233305" y="2732151"/>
                  </a:lnTo>
                  <a:lnTo>
                    <a:pt x="3211393" y="2746755"/>
                  </a:lnTo>
                  <a:lnTo>
                    <a:pt x="3197421" y="2769930"/>
                  </a:lnTo>
                  <a:lnTo>
                    <a:pt x="3182496" y="2793105"/>
                  </a:lnTo>
                  <a:lnTo>
                    <a:pt x="3167570" y="2815963"/>
                  </a:lnTo>
                  <a:lnTo>
                    <a:pt x="3152010" y="2838504"/>
                  </a:lnTo>
                  <a:lnTo>
                    <a:pt x="3132321" y="2866441"/>
                  </a:lnTo>
                  <a:lnTo>
                    <a:pt x="3111997" y="2894061"/>
                  </a:lnTo>
                  <a:lnTo>
                    <a:pt x="3090721" y="2921046"/>
                  </a:lnTo>
                  <a:lnTo>
                    <a:pt x="3069127" y="2947714"/>
                  </a:lnTo>
                  <a:lnTo>
                    <a:pt x="3046898" y="2973746"/>
                  </a:lnTo>
                  <a:lnTo>
                    <a:pt x="3023716" y="2999461"/>
                  </a:lnTo>
                  <a:lnTo>
                    <a:pt x="3012284" y="3012160"/>
                  </a:lnTo>
                  <a:lnTo>
                    <a:pt x="3000216" y="3024541"/>
                  </a:lnTo>
                  <a:lnTo>
                    <a:pt x="2988466" y="3037240"/>
                  </a:lnTo>
                  <a:lnTo>
                    <a:pt x="2976399" y="3049304"/>
                  </a:lnTo>
                  <a:lnTo>
                    <a:pt x="2964014" y="3061368"/>
                  </a:lnTo>
                  <a:lnTo>
                    <a:pt x="2951947" y="3073432"/>
                  </a:lnTo>
                  <a:lnTo>
                    <a:pt x="2939245" y="3085178"/>
                  </a:lnTo>
                  <a:lnTo>
                    <a:pt x="2926542" y="3096925"/>
                  </a:lnTo>
                  <a:lnTo>
                    <a:pt x="2913840" y="3108036"/>
                  </a:lnTo>
                  <a:lnTo>
                    <a:pt x="2900820" y="3119783"/>
                  </a:lnTo>
                  <a:lnTo>
                    <a:pt x="2887800" y="3130894"/>
                  </a:lnTo>
                  <a:lnTo>
                    <a:pt x="2874780" y="3141688"/>
                  </a:lnTo>
                  <a:lnTo>
                    <a:pt x="2861125" y="3152482"/>
                  </a:lnTo>
                  <a:lnTo>
                    <a:pt x="2847470" y="3163276"/>
                  </a:lnTo>
                  <a:lnTo>
                    <a:pt x="2834132" y="3173753"/>
                  </a:lnTo>
                  <a:lnTo>
                    <a:pt x="2820160" y="3184229"/>
                  </a:lnTo>
                  <a:lnTo>
                    <a:pt x="2806505" y="3194071"/>
                  </a:lnTo>
                  <a:lnTo>
                    <a:pt x="2792214" y="3204547"/>
                  </a:lnTo>
                  <a:lnTo>
                    <a:pt x="2777924" y="3214071"/>
                  </a:lnTo>
                  <a:lnTo>
                    <a:pt x="2763317" y="3223595"/>
                  </a:lnTo>
                  <a:lnTo>
                    <a:pt x="2766492" y="3222643"/>
                  </a:lnTo>
                  <a:lnTo>
                    <a:pt x="2769350" y="3221691"/>
                  </a:lnTo>
                  <a:lnTo>
                    <a:pt x="2787769" y="3213754"/>
                  </a:lnTo>
                  <a:lnTo>
                    <a:pt x="2806505" y="3205817"/>
                  </a:lnTo>
                  <a:lnTo>
                    <a:pt x="2824606" y="3197563"/>
                  </a:lnTo>
                  <a:lnTo>
                    <a:pt x="2843024" y="3188991"/>
                  </a:lnTo>
                  <a:lnTo>
                    <a:pt x="2861125" y="3180102"/>
                  </a:lnTo>
                  <a:lnTo>
                    <a:pt x="2878908" y="3171213"/>
                  </a:lnTo>
                  <a:lnTo>
                    <a:pt x="2896692" y="3162006"/>
                  </a:lnTo>
                  <a:lnTo>
                    <a:pt x="2914475" y="3152482"/>
                  </a:lnTo>
                  <a:lnTo>
                    <a:pt x="2932258" y="3142958"/>
                  </a:lnTo>
                  <a:lnTo>
                    <a:pt x="2949724" y="3133116"/>
                  </a:lnTo>
                  <a:lnTo>
                    <a:pt x="2967508" y="3123275"/>
                  </a:lnTo>
                  <a:lnTo>
                    <a:pt x="2984656" y="3113116"/>
                  </a:lnTo>
                  <a:lnTo>
                    <a:pt x="3001804" y="3102639"/>
                  </a:lnTo>
                  <a:lnTo>
                    <a:pt x="3018952" y="3091845"/>
                  </a:lnTo>
                  <a:lnTo>
                    <a:pt x="3035783" y="3081051"/>
                  </a:lnTo>
                  <a:lnTo>
                    <a:pt x="3052614" y="3069940"/>
                  </a:lnTo>
                  <a:lnTo>
                    <a:pt x="3069444" y="3058511"/>
                  </a:lnTo>
                  <a:lnTo>
                    <a:pt x="3085957" y="3047082"/>
                  </a:lnTo>
                  <a:lnTo>
                    <a:pt x="3101835" y="3035653"/>
                  </a:lnTo>
                  <a:lnTo>
                    <a:pt x="3118031" y="3023589"/>
                  </a:lnTo>
                  <a:lnTo>
                    <a:pt x="3134226" y="3011525"/>
                  </a:lnTo>
                  <a:lnTo>
                    <a:pt x="3150104" y="2999144"/>
                  </a:lnTo>
                  <a:lnTo>
                    <a:pt x="3165982" y="2986762"/>
                  </a:lnTo>
                  <a:lnTo>
                    <a:pt x="3181860" y="2974064"/>
                  </a:lnTo>
                  <a:lnTo>
                    <a:pt x="3197103" y="2961365"/>
                  </a:lnTo>
                  <a:lnTo>
                    <a:pt x="3212664" y="2948031"/>
                  </a:lnTo>
                  <a:lnTo>
                    <a:pt x="3227589" y="2935015"/>
                  </a:lnTo>
                  <a:lnTo>
                    <a:pt x="3242514" y="2921681"/>
                  </a:lnTo>
                  <a:lnTo>
                    <a:pt x="3257440" y="2908030"/>
                  </a:lnTo>
                  <a:lnTo>
                    <a:pt x="3272047" y="2894379"/>
                  </a:lnTo>
                  <a:lnTo>
                    <a:pt x="3286338" y="2880092"/>
                  </a:lnTo>
                  <a:lnTo>
                    <a:pt x="3300945" y="2866441"/>
                  </a:lnTo>
                  <a:lnTo>
                    <a:pt x="3314918" y="2851838"/>
                  </a:lnTo>
                  <a:lnTo>
                    <a:pt x="3328890" y="2837234"/>
                  </a:lnTo>
                  <a:lnTo>
                    <a:pt x="3342863" y="2822948"/>
                  </a:lnTo>
                  <a:lnTo>
                    <a:pt x="3356518" y="2808027"/>
                  </a:lnTo>
                  <a:lnTo>
                    <a:pt x="3369538" y="2793105"/>
                  </a:lnTo>
                  <a:lnTo>
                    <a:pt x="3382876" y="2777867"/>
                  </a:lnTo>
                  <a:lnTo>
                    <a:pt x="3395896" y="2762628"/>
                  </a:lnTo>
                  <a:lnTo>
                    <a:pt x="3408916" y="2747072"/>
                  </a:lnTo>
                  <a:lnTo>
                    <a:pt x="3421300" y="2731516"/>
                  </a:lnTo>
                  <a:lnTo>
                    <a:pt x="3434003" y="2715643"/>
                  </a:lnTo>
                  <a:lnTo>
                    <a:pt x="3446070" y="2699769"/>
                  </a:lnTo>
                  <a:lnTo>
                    <a:pt x="3458455" y="2683578"/>
                  </a:lnTo>
                  <a:lnTo>
                    <a:pt x="3470204" y="2667387"/>
                  </a:lnTo>
                  <a:lnTo>
                    <a:pt x="3481637" y="2650879"/>
                  </a:lnTo>
                  <a:lnTo>
                    <a:pt x="3493386" y="2634370"/>
                  </a:lnTo>
                  <a:lnTo>
                    <a:pt x="3504818" y="2617862"/>
                  </a:lnTo>
                  <a:lnTo>
                    <a:pt x="3515616" y="2601036"/>
                  </a:lnTo>
                  <a:lnTo>
                    <a:pt x="3526730" y="2584527"/>
                  </a:lnTo>
                  <a:lnTo>
                    <a:pt x="3537210" y="2567067"/>
                  </a:lnTo>
                  <a:lnTo>
                    <a:pt x="3547689" y="2549923"/>
                  </a:lnTo>
                  <a:lnTo>
                    <a:pt x="3557851" y="2532780"/>
                  </a:lnTo>
                  <a:lnTo>
                    <a:pt x="3568330" y="2515319"/>
                  </a:lnTo>
                  <a:lnTo>
                    <a:pt x="3577857" y="2497858"/>
                  </a:lnTo>
                  <a:lnTo>
                    <a:pt x="3587384" y="2480080"/>
                  </a:lnTo>
                  <a:lnTo>
                    <a:pt x="3596911" y="2462301"/>
                  </a:lnTo>
                  <a:lnTo>
                    <a:pt x="3606120" y="2444523"/>
                  </a:lnTo>
                  <a:lnTo>
                    <a:pt x="3615012" y="2426427"/>
                  </a:lnTo>
                  <a:lnTo>
                    <a:pt x="3623586" y="2408331"/>
                  </a:lnTo>
                  <a:lnTo>
                    <a:pt x="3632160" y="2390235"/>
                  </a:lnTo>
                  <a:lnTo>
                    <a:pt x="3640416" y="2371505"/>
                  </a:lnTo>
                  <a:lnTo>
                    <a:pt x="3648356" y="2353091"/>
                  </a:lnTo>
                  <a:lnTo>
                    <a:pt x="3656294" y="2334678"/>
                  </a:lnTo>
                  <a:lnTo>
                    <a:pt x="3664868" y="2313725"/>
                  </a:lnTo>
                  <a:lnTo>
                    <a:pt x="3673125" y="2292455"/>
                  </a:lnTo>
                  <a:lnTo>
                    <a:pt x="3681064" y="2271184"/>
                  </a:lnTo>
                  <a:lnTo>
                    <a:pt x="3688686" y="2249279"/>
                  </a:lnTo>
                  <a:close/>
                  <a:moveTo>
                    <a:pt x="1219922" y="2218024"/>
                  </a:moveTo>
                  <a:lnTo>
                    <a:pt x="1219922" y="2474059"/>
                  </a:lnTo>
                  <a:lnTo>
                    <a:pt x="1226578" y="2472473"/>
                  </a:lnTo>
                  <a:lnTo>
                    <a:pt x="1233234" y="2470569"/>
                  </a:lnTo>
                  <a:lnTo>
                    <a:pt x="1239256" y="2468665"/>
                  </a:lnTo>
                  <a:lnTo>
                    <a:pt x="1245595" y="2466762"/>
                  </a:lnTo>
                  <a:lnTo>
                    <a:pt x="1251934" y="2464224"/>
                  </a:lnTo>
                  <a:lnTo>
                    <a:pt x="1257639" y="2461686"/>
                  </a:lnTo>
                  <a:lnTo>
                    <a:pt x="1263661" y="2459147"/>
                  </a:lnTo>
                  <a:lnTo>
                    <a:pt x="1269366" y="2455975"/>
                  </a:lnTo>
                  <a:lnTo>
                    <a:pt x="1274755" y="2453119"/>
                  </a:lnTo>
                  <a:lnTo>
                    <a:pt x="1280143" y="2449947"/>
                  </a:lnTo>
                  <a:lnTo>
                    <a:pt x="1285531" y="2446457"/>
                  </a:lnTo>
                  <a:lnTo>
                    <a:pt x="1290285" y="2442967"/>
                  </a:lnTo>
                  <a:lnTo>
                    <a:pt x="1295040" y="2439160"/>
                  </a:lnTo>
                  <a:lnTo>
                    <a:pt x="1299477" y="2435352"/>
                  </a:lnTo>
                  <a:lnTo>
                    <a:pt x="1304231" y="2431545"/>
                  </a:lnTo>
                  <a:lnTo>
                    <a:pt x="1308352" y="2427421"/>
                  </a:lnTo>
                  <a:lnTo>
                    <a:pt x="1312472" y="2423296"/>
                  </a:lnTo>
                  <a:lnTo>
                    <a:pt x="1315958" y="2418537"/>
                  </a:lnTo>
                  <a:lnTo>
                    <a:pt x="1319762" y="2414413"/>
                  </a:lnTo>
                  <a:lnTo>
                    <a:pt x="1323248" y="2409654"/>
                  </a:lnTo>
                  <a:lnTo>
                    <a:pt x="1326418" y="2404577"/>
                  </a:lnTo>
                  <a:lnTo>
                    <a:pt x="1329271" y="2399818"/>
                  </a:lnTo>
                  <a:lnTo>
                    <a:pt x="1331806" y="2394742"/>
                  </a:lnTo>
                  <a:lnTo>
                    <a:pt x="1334025" y="2389983"/>
                  </a:lnTo>
                  <a:lnTo>
                    <a:pt x="1336244" y="2384590"/>
                  </a:lnTo>
                  <a:lnTo>
                    <a:pt x="1338145" y="2379196"/>
                  </a:lnTo>
                  <a:lnTo>
                    <a:pt x="1339730" y="2374120"/>
                  </a:lnTo>
                  <a:lnTo>
                    <a:pt x="1340998" y="2368409"/>
                  </a:lnTo>
                  <a:lnTo>
                    <a:pt x="1341949" y="2362698"/>
                  </a:lnTo>
                  <a:lnTo>
                    <a:pt x="1342583" y="2357622"/>
                  </a:lnTo>
                  <a:lnTo>
                    <a:pt x="1343533" y="2351594"/>
                  </a:lnTo>
                  <a:lnTo>
                    <a:pt x="1343533" y="2345883"/>
                  </a:lnTo>
                  <a:lnTo>
                    <a:pt x="1343533" y="2340489"/>
                  </a:lnTo>
                  <a:lnTo>
                    <a:pt x="1342583" y="2334779"/>
                  </a:lnTo>
                  <a:lnTo>
                    <a:pt x="1341949" y="2329068"/>
                  </a:lnTo>
                  <a:lnTo>
                    <a:pt x="1340998" y="2323674"/>
                  </a:lnTo>
                  <a:lnTo>
                    <a:pt x="1339730" y="2317963"/>
                  </a:lnTo>
                  <a:lnTo>
                    <a:pt x="1338145" y="2312887"/>
                  </a:lnTo>
                  <a:lnTo>
                    <a:pt x="1336244" y="2307494"/>
                  </a:lnTo>
                  <a:lnTo>
                    <a:pt x="1334025" y="2302100"/>
                  </a:lnTo>
                  <a:lnTo>
                    <a:pt x="1331806" y="2297341"/>
                  </a:lnTo>
                  <a:lnTo>
                    <a:pt x="1329271" y="2292265"/>
                  </a:lnTo>
                  <a:lnTo>
                    <a:pt x="1326418" y="2287506"/>
                  </a:lnTo>
                  <a:lnTo>
                    <a:pt x="1323248" y="2282747"/>
                  </a:lnTo>
                  <a:lnTo>
                    <a:pt x="1319762" y="2277670"/>
                  </a:lnTo>
                  <a:lnTo>
                    <a:pt x="1315958" y="2273546"/>
                  </a:lnTo>
                  <a:lnTo>
                    <a:pt x="1312472" y="2268787"/>
                  </a:lnTo>
                  <a:lnTo>
                    <a:pt x="1308352" y="2264662"/>
                  </a:lnTo>
                  <a:lnTo>
                    <a:pt x="1304231" y="2260538"/>
                  </a:lnTo>
                  <a:lnTo>
                    <a:pt x="1299477" y="2256731"/>
                  </a:lnTo>
                  <a:lnTo>
                    <a:pt x="1295040" y="2252606"/>
                  </a:lnTo>
                  <a:lnTo>
                    <a:pt x="1290285" y="2249116"/>
                  </a:lnTo>
                  <a:lnTo>
                    <a:pt x="1285531" y="2245626"/>
                  </a:lnTo>
                  <a:lnTo>
                    <a:pt x="1280143" y="2242136"/>
                  </a:lnTo>
                  <a:lnTo>
                    <a:pt x="1274755" y="2238964"/>
                  </a:lnTo>
                  <a:lnTo>
                    <a:pt x="1269366" y="2235791"/>
                  </a:lnTo>
                  <a:lnTo>
                    <a:pt x="1263661" y="2232936"/>
                  </a:lnTo>
                  <a:lnTo>
                    <a:pt x="1257639" y="2230397"/>
                  </a:lnTo>
                  <a:lnTo>
                    <a:pt x="1251934" y="2227859"/>
                  </a:lnTo>
                  <a:lnTo>
                    <a:pt x="1245595" y="2225321"/>
                  </a:lnTo>
                  <a:lnTo>
                    <a:pt x="1239256" y="2223418"/>
                  </a:lnTo>
                  <a:lnTo>
                    <a:pt x="1233234" y="2221514"/>
                  </a:lnTo>
                  <a:lnTo>
                    <a:pt x="1226578" y="2219928"/>
                  </a:lnTo>
                  <a:lnTo>
                    <a:pt x="1219922" y="2218024"/>
                  </a:lnTo>
                  <a:close/>
                  <a:moveTo>
                    <a:pt x="3722982" y="1986413"/>
                  </a:moveTo>
                  <a:lnTo>
                    <a:pt x="3714090" y="1997207"/>
                  </a:lnTo>
                  <a:lnTo>
                    <a:pt x="3705199" y="2008001"/>
                  </a:lnTo>
                  <a:lnTo>
                    <a:pt x="3695672" y="2018160"/>
                  </a:lnTo>
                  <a:lnTo>
                    <a:pt x="3685828" y="2028319"/>
                  </a:lnTo>
                  <a:lnTo>
                    <a:pt x="3676301" y="2038161"/>
                  </a:lnTo>
                  <a:lnTo>
                    <a:pt x="3666456" y="2047685"/>
                  </a:lnTo>
                  <a:lnTo>
                    <a:pt x="3656612" y="2057209"/>
                  </a:lnTo>
                  <a:lnTo>
                    <a:pt x="3646450" y="2067050"/>
                  </a:lnTo>
                  <a:lnTo>
                    <a:pt x="3636288" y="2075940"/>
                  </a:lnTo>
                  <a:lnTo>
                    <a:pt x="3625491" y="2085146"/>
                  </a:lnTo>
                  <a:lnTo>
                    <a:pt x="3615329" y="2093718"/>
                  </a:lnTo>
                  <a:lnTo>
                    <a:pt x="3604532" y="2102290"/>
                  </a:lnTo>
                  <a:lnTo>
                    <a:pt x="3594053" y="2110861"/>
                  </a:lnTo>
                  <a:lnTo>
                    <a:pt x="3582938" y="2119116"/>
                  </a:lnTo>
                  <a:lnTo>
                    <a:pt x="3561026" y="2135307"/>
                  </a:lnTo>
                  <a:lnTo>
                    <a:pt x="3544831" y="2146418"/>
                  </a:lnTo>
                  <a:lnTo>
                    <a:pt x="3528636" y="2156895"/>
                  </a:lnTo>
                  <a:lnTo>
                    <a:pt x="3512122" y="2167371"/>
                  </a:lnTo>
                  <a:lnTo>
                    <a:pt x="3495609" y="2177848"/>
                  </a:lnTo>
                  <a:lnTo>
                    <a:pt x="3479096" y="2187689"/>
                  </a:lnTo>
                  <a:lnTo>
                    <a:pt x="3462266" y="2197531"/>
                  </a:lnTo>
                  <a:lnTo>
                    <a:pt x="3445435" y="2207055"/>
                  </a:lnTo>
                  <a:lnTo>
                    <a:pt x="3428286" y="2216262"/>
                  </a:lnTo>
                  <a:lnTo>
                    <a:pt x="3421936" y="2241342"/>
                  </a:lnTo>
                  <a:lnTo>
                    <a:pt x="3415267" y="2266422"/>
                  </a:lnTo>
                  <a:lnTo>
                    <a:pt x="3408598" y="2291185"/>
                  </a:lnTo>
                  <a:lnTo>
                    <a:pt x="3401294" y="2315947"/>
                  </a:lnTo>
                  <a:lnTo>
                    <a:pt x="3393672" y="2340710"/>
                  </a:lnTo>
                  <a:lnTo>
                    <a:pt x="3385734" y="2365473"/>
                  </a:lnTo>
                  <a:lnTo>
                    <a:pt x="3377477" y="2389918"/>
                  </a:lnTo>
                  <a:lnTo>
                    <a:pt x="3368903" y="2414046"/>
                  </a:lnTo>
                  <a:lnTo>
                    <a:pt x="3360011" y="2438491"/>
                  </a:lnTo>
                  <a:lnTo>
                    <a:pt x="3350802" y="2462619"/>
                  </a:lnTo>
                  <a:lnTo>
                    <a:pt x="3341275" y="2486746"/>
                  </a:lnTo>
                  <a:lnTo>
                    <a:pt x="3331431" y="2510557"/>
                  </a:lnTo>
                  <a:lnTo>
                    <a:pt x="3320952" y="2534367"/>
                  </a:lnTo>
                  <a:lnTo>
                    <a:pt x="3310472" y="2557860"/>
                  </a:lnTo>
                  <a:lnTo>
                    <a:pt x="3299992" y="2581353"/>
                  </a:lnTo>
                  <a:lnTo>
                    <a:pt x="3288878" y="2604845"/>
                  </a:lnTo>
                  <a:lnTo>
                    <a:pt x="3312060" y="2585797"/>
                  </a:lnTo>
                  <a:lnTo>
                    <a:pt x="3335242" y="2566432"/>
                  </a:lnTo>
                  <a:lnTo>
                    <a:pt x="3358106" y="2546748"/>
                  </a:lnTo>
                  <a:lnTo>
                    <a:pt x="3380335" y="2526430"/>
                  </a:lnTo>
                  <a:lnTo>
                    <a:pt x="3402247" y="2505477"/>
                  </a:lnTo>
                  <a:lnTo>
                    <a:pt x="3423523" y="2484524"/>
                  </a:lnTo>
                  <a:lnTo>
                    <a:pt x="3444482" y="2462619"/>
                  </a:lnTo>
                  <a:lnTo>
                    <a:pt x="3464806" y="2441031"/>
                  </a:lnTo>
                  <a:lnTo>
                    <a:pt x="3485130" y="2418173"/>
                  </a:lnTo>
                  <a:lnTo>
                    <a:pt x="3504183" y="2395315"/>
                  </a:lnTo>
                  <a:lnTo>
                    <a:pt x="3522920" y="2371822"/>
                  </a:lnTo>
                  <a:lnTo>
                    <a:pt x="3541338" y="2348329"/>
                  </a:lnTo>
                  <a:lnTo>
                    <a:pt x="3558804" y="2323884"/>
                  </a:lnTo>
                  <a:lnTo>
                    <a:pt x="3575952" y="2299121"/>
                  </a:lnTo>
                  <a:lnTo>
                    <a:pt x="3592465" y="2274041"/>
                  </a:lnTo>
                  <a:lnTo>
                    <a:pt x="3608343" y="2248644"/>
                  </a:lnTo>
                  <a:lnTo>
                    <a:pt x="3617552" y="2233088"/>
                  </a:lnTo>
                  <a:lnTo>
                    <a:pt x="3626444" y="2217531"/>
                  </a:lnTo>
                  <a:lnTo>
                    <a:pt x="3635018" y="2201658"/>
                  </a:lnTo>
                  <a:lnTo>
                    <a:pt x="3643274" y="2186102"/>
                  </a:lnTo>
                  <a:lnTo>
                    <a:pt x="3651531" y="2169911"/>
                  </a:lnTo>
                  <a:lnTo>
                    <a:pt x="3659470" y="2154037"/>
                  </a:lnTo>
                  <a:lnTo>
                    <a:pt x="3667092" y="2137529"/>
                  </a:lnTo>
                  <a:lnTo>
                    <a:pt x="3674395" y="2121338"/>
                  </a:lnTo>
                  <a:lnTo>
                    <a:pt x="3681699" y="2104829"/>
                  </a:lnTo>
                  <a:lnTo>
                    <a:pt x="3688368" y="2088003"/>
                  </a:lnTo>
                  <a:lnTo>
                    <a:pt x="3695037" y="2071495"/>
                  </a:lnTo>
                  <a:lnTo>
                    <a:pt x="3701070" y="2054669"/>
                  </a:lnTo>
                  <a:lnTo>
                    <a:pt x="3707104" y="2037843"/>
                  </a:lnTo>
                  <a:lnTo>
                    <a:pt x="3712820" y="2020700"/>
                  </a:lnTo>
                  <a:lnTo>
                    <a:pt x="3717901" y="2003556"/>
                  </a:lnTo>
                  <a:lnTo>
                    <a:pt x="3722982" y="1986413"/>
                  </a:lnTo>
                  <a:close/>
                  <a:moveTo>
                    <a:pt x="1135929" y="1865857"/>
                  </a:moveTo>
                  <a:lnTo>
                    <a:pt x="1129273" y="1867443"/>
                  </a:lnTo>
                  <a:lnTo>
                    <a:pt x="1122617" y="1869030"/>
                  </a:lnTo>
                  <a:lnTo>
                    <a:pt x="1116278" y="1870933"/>
                  </a:lnTo>
                  <a:lnTo>
                    <a:pt x="1110256" y="1873471"/>
                  </a:lnTo>
                  <a:lnTo>
                    <a:pt x="1103917" y="1875692"/>
                  </a:lnTo>
                  <a:lnTo>
                    <a:pt x="1098211" y="1877913"/>
                  </a:lnTo>
                  <a:lnTo>
                    <a:pt x="1092189" y="1880769"/>
                  </a:lnTo>
                  <a:lnTo>
                    <a:pt x="1086484" y="1883624"/>
                  </a:lnTo>
                  <a:lnTo>
                    <a:pt x="1080779" y="1886479"/>
                  </a:lnTo>
                  <a:lnTo>
                    <a:pt x="1075708" y="1889969"/>
                  </a:lnTo>
                  <a:lnTo>
                    <a:pt x="1070320" y="1893142"/>
                  </a:lnTo>
                  <a:lnTo>
                    <a:pt x="1065565" y="1896632"/>
                  </a:lnTo>
                  <a:lnTo>
                    <a:pt x="1060494" y="1900439"/>
                  </a:lnTo>
                  <a:lnTo>
                    <a:pt x="1056057" y="1904246"/>
                  </a:lnTo>
                  <a:lnTo>
                    <a:pt x="1051619" y="1908371"/>
                  </a:lnTo>
                  <a:lnTo>
                    <a:pt x="1047499" y="1912495"/>
                  </a:lnTo>
                  <a:lnTo>
                    <a:pt x="1043378" y="1916937"/>
                  </a:lnTo>
                  <a:lnTo>
                    <a:pt x="1039575" y="1921062"/>
                  </a:lnTo>
                  <a:lnTo>
                    <a:pt x="1035772" y="1925821"/>
                  </a:lnTo>
                  <a:lnTo>
                    <a:pt x="1032602" y="1930262"/>
                  </a:lnTo>
                  <a:lnTo>
                    <a:pt x="1029433" y="1935021"/>
                  </a:lnTo>
                  <a:lnTo>
                    <a:pt x="1026580" y="1940098"/>
                  </a:lnTo>
                  <a:lnTo>
                    <a:pt x="1024044" y="1944857"/>
                  </a:lnTo>
                  <a:lnTo>
                    <a:pt x="1021509" y="1950250"/>
                  </a:lnTo>
                  <a:lnTo>
                    <a:pt x="1019290" y="1955326"/>
                  </a:lnTo>
                  <a:lnTo>
                    <a:pt x="1017705" y="1960720"/>
                  </a:lnTo>
                  <a:lnTo>
                    <a:pt x="1016120" y="1966114"/>
                  </a:lnTo>
                  <a:lnTo>
                    <a:pt x="1014853" y="1971190"/>
                  </a:lnTo>
                  <a:lnTo>
                    <a:pt x="1013902" y="1976901"/>
                  </a:lnTo>
                  <a:lnTo>
                    <a:pt x="1012634" y="1982611"/>
                  </a:lnTo>
                  <a:lnTo>
                    <a:pt x="1012317" y="1988005"/>
                  </a:lnTo>
                  <a:lnTo>
                    <a:pt x="1012317" y="1994033"/>
                  </a:lnTo>
                  <a:lnTo>
                    <a:pt x="1012317" y="1999744"/>
                  </a:lnTo>
                  <a:lnTo>
                    <a:pt x="1012634" y="2005137"/>
                  </a:lnTo>
                  <a:lnTo>
                    <a:pt x="1013902" y="2010848"/>
                  </a:lnTo>
                  <a:lnTo>
                    <a:pt x="1014853" y="2016559"/>
                  </a:lnTo>
                  <a:lnTo>
                    <a:pt x="1016120" y="2021635"/>
                  </a:lnTo>
                  <a:lnTo>
                    <a:pt x="1017705" y="2027346"/>
                  </a:lnTo>
                  <a:lnTo>
                    <a:pt x="1019290" y="2032740"/>
                  </a:lnTo>
                  <a:lnTo>
                    <a:pt x="1021509" y="2037499"/>
                  </a:lnTo>
                  <a:lnTo>
                    <a:pt x="1024044" y="2042892"/>
                  </a:lnTo>
                  <a:lnTo>
                    <a:pt x="1026580" y="2047651"/>
                  </a:lnTo>
                  <a:lnTo>
                    <a:pt x="1029433" y="2052728"/>
                  </a:lnTo>
                  <a:lnTo>
                    <a:pt x="1032602" y="2057169"/>
                  </a:lnTo>
                  <a:lnTo>
                    <a:pt x="1035772" y="2061928"/>
                  </a:lnTo>
                  <a:lnTo>
                    <a:pt x="1039575" y="2066687"/>
                  </a:lnTo>
                  <a:lnTo>
                    <a:pt x="1043378" y="2070812"/>
                  </a:lnTo>
                  <a:lnTo>
                    <a:pt x="1047499" y="2075254"/>
                  </a:lnTo>
                  <a:lnTo>
                    <a:pt x="1051619" y="2079378"/>
                  </a:lnTo>
                  <a:lnTo>
                    <a:pt x="1056057" y="2083185"/>
                  </a:lnTo>
                  <a:lnTo>
                    <a:pt x="1060494" y="2087310"/>
                  </a:lnTo>
                  <a:lnTo>
                    <a:pt x="1065565" y="2090800"/>
                  </a:lnTo>
                  <a:lnTo>
                    <a:pt x="1070320" y="2094607"/>
                  </a:lnTo>
                  <a:lnTo>
                    <a:pt x="1075708" y="2097780"/>
                  </a:lnTo>
                  <a:lnTo>
                    <a:pt x="1080779" y="2101270"/>
                  </a:lnTo>
                  <a:lnTo>
                    <a:pt x="1086484" y="2104125"/>
                  </a:lnTo>
                  <a:lnTo>
                    <a:pt x="1092189" y="2106980"/>
                  </a:lnTo>
                  <a:lnTo>
                    <a:pt x="1098211" y="2109836"/>
                  </a:lnTo>
                  <a:lnTo>
                    <a:pt x="1103917" y="2112374"/>
                  </a:lnTo>
                  <a:lnTo>
                    <a:pt x="1110256" y="2114595"/>
                  </a:lnTo>
                  <a:lnTo>
                    <a:pt x="1116278" y="2116498"/>
                  </a:lnTo>
                  <a:lnTo>
                    <a:pt x="1122617" y="2118719"/>
                  </a:lnTo>
                  <a:lnTo>
                    <a:pt x="1129273" y="2120306"/>
                  </a:lnTo>
                  <a:lnTo>
                    <a:pt x="1135929" y="2121892"/>
                  </a:lnTo>
                  <a:lnTo>
                    <a:pt x="1135929" y="1865857"/>
                  </a:lnTo>
                  <a:close/>
                  <a:moveTo>
                    <a:pt x="3488623" y="1743231"/>
                  </a:moveTo>
                  <a:lnTo>
                    <a:pt x="3487988" y="1767358"/>
                  </a:lnTo>
                  <a:lnTo>
                    <a:pt x="3487353" y="1791169"/>
                  </a:lnTo>
                  <a:lnTo>
                    <a:pt x="3486400" y="1814979"/>
                  </a:lnTo>
                  <a:lnTo>
                    <a:pt x="3485130" y="1839107"/>
                  </a:lnTo>
                  <a:lnTo>
                    <a:pt x="3483542" y="1862599"/>
                  </a:lnTo>
                  <a:lnTo>
                    <a:pt x="3481637" y="1886410"/>
                  </a:lnTo>
                  <a:lnTo>
                    <a:pt x="3479414" y="1910537"/>
                  </a:lnTo>
                  <a:lnTo>
                    <a:pt x="3477191" y="1934348"/>
                  </a:lnTo>
                  <a:lnTo>
                    <a:pt x="3474333" y="1958158"/>
                  </a:lnTo>
                  <a:lnTo>
                    <a:pt x="3471475" y="1981968"/>
                  </a:lnTo>
                  <a:lnTo>
                    <a:pt x="3468617" y="2005461"/>
                  </a:lnTo>
                  <a:lnTo>
                    <a:pt x="3464806" y="2029271"/>
                  </a:lnTo>
                  <a:lnTo>
                    <a:pt x="3461313" y="2053082"/>
                  </a:lnTo>
                  <a:lnTo>
                    <a:pt x="3457184" y="2076575"/>
                  </a:lnTo>
                  <a:lnTo>
                    <a:pt x="3453374" y="2100067"/>
                  </a:lnTo>
                  <a:lnTo>
                    <a:pt x="3448610" y="2123560"/>
                  </a:lnTo>
                  <a:lnTo>
                    <a:pt x="3467029" y="2112766"/>
                  </a:lnTo>
                  <a:lnTo>
                    <a:pt x="3484812" y="2101337"/>
                  </a:lnTo>
                  <a:lnTo>
                    <a:pt x="3502596" y="2089591"/>
                  </a:lnTo>
                  <a:lnTo>
                    <a:pt x="3520061" y="2077844"/>
                  </a:lnTo>
                  <a:lnTo>
                    <a:pt x="3532128" y="2068955"/>
                  </a:lnTo>
                  <a:lnTo>
                    <a:pt x="3544196" y="2060066"/>
                  </a:lnTo>
                  <a:lnTo>
                    <a:pt x="3555946" y="2051177"/>
                  </a:lnTo>
                  <a:lnTo>
                    <a:pt x="3567378" y="2041970"/>
                  </a:lnTo>
                  <a:lnTo>
                    <a:pt x="3579128" y="2032764"/>
                  </a:lnTo>
                  <a:lnTo>
                    <a:pt x="3590242" y="2022922"/>
                  </a:lnTo>
                  <a:lnTo>
                    <a:pt x="3601039" y="2013080"/>
                  </a:lnTo>
                  <a:lnTo>
                    <a:pt x="3612154" y="2003239"/>
                  </a:lnTo>
                  <a:lnTo>
                    <a:pt x="3622633" y="1993080"/>
                  </a:lnTo>
                  <a:lnTo>
                    <a:pt x="3632795" y="1982921"/>
                  </a:lnTo>
                  <a:lnTo>
                    <a:pt x="3642957" y="1972127"/>
                  </a:lnTo>
                  <a:lnTo>
                    <a:pt x="3653119" y="1961333"/>
                  </a:lnTo>
                  <a:lnTo>
                    <a:pt x="3662646" y="1950539"/>
                  </a:lnTo>
                  <a:lnTo>
                    <a:pt x="3671855" y="1939427"/>
                  </a:lnTo>
                  <a:lnTo>
                    <a:pt x="3680746" y="1927998"/>
                  </a:lnTo>
                  <a:lnTo>
                    <a:pt x="3689321" y="1916252"/>
                  </a:lnTo>
                  <a:lnTo>
                    <a:pt x="3696307" y="1906728"/>
                  </a:lnTo>
                  <a:lnTo>
                    <a:pt x="3702658" y="1896251"/>
                  </a:lnTo>
                  <a:lnTo>
                    <a:pt x="3709009" y="1886092"/>
                  </a:lnTo>
                  <a:lnTo>
                    <a:pt x="3715360" y="1875933"/>
                  </a:lnTo>
                  <a:lnTo>
                    <a:pt x="3721076" y="1865457"/>
                  </a:lnTo>
                  <a:lnTo>
                    <a:pt x="3726158" y="1854980"/>
                  </a:lnTo>
                  <a:lnTo>
                    <a:pt x="3731556" y="1844186"/>
                  </a:lnTo>
                  <a:lnTo>
                    <a:pt x="3736002" y="1833392"/>
                  </a:lnTo>
                  <a:lnTo>
                    <a:pt x="3740448" y="1822598"/>
                  </a:lnTo>
                  <a:lnTo>
                    <a:pt x="3744258" y="1811169"/>
                  </a:lnTo>
                  <a:lnTo>
                    <a:pt x="3748069" y="1800375"/>
                  </a:lnTo>
                  <a:lnTo>
                    <a:pt x="3751245" y="1789264"/>
                  </a:lnTo>
                  <a:lnTo>
                    <a:pt x="3754420" y="1777517"/>
                  </a:lnTo>
                  <a:lnTo>
                    <a:pt x="3756643" y="1766406"/>
                  </a:lnTo>
                  <a:lnTo>
                    <a:pt x="3758549" y="1754977"/>
                  </a:lnTo>
                  <a:lnTo>
                    <a:pt x="3760136" y="1743231"/>
                  </a:lnTo>
                  <a:lnTo>
                    <a:pt x="3488623" y="1743231"/>
                  </a:lnTo>
                  <a:close/>
                  <a:moveTo>
                    <a:pt x="2924954" y="1743231"/>
                  </a:moveTo>
                  <a:lnTo>
                    <a:pt x="2924002" y="1781010"/>
                  </a:lnTo>
                  <a:lnTo>
                    <a:pt x="2923049" y="1818471"/>
                  </a:lnTo>
                  <a:lnTo>
                    <a:pt x="2922096" y="1855933"/>
                  </a:lnTo>
                  <a:lnTo>
                    <a:pt x="2920509" y="1893394"/>
                  </a:lnTo>
                  <a:lnTo>
                    <a:pt x="2918603" y="1930538"/>
                  </a:lnTo>
                  <a:lnTo>
                    <a:pt x="2916063" y="1968317"/>
                  </a:lnTo>
                  <a:lnTo>
                    <a:pt x="2913205" y="2005461"/>
                  </a:lnTo>
                  <a:lnTo>
                    <a:pt x="2910347" y="2043240"/>
                  </a:lnTo>
                  <a:lnTo>
                    <a:pt x="2906536" y="2080384"/>
                  </a:lnTo>
                  <a:lnTo>
                    <a:pt x="2902725" y="2117846"/>
                  </a:lnTo>
                  <a:lnTo>
                    <a:pt x="2898280" y="2154990"/>
                  </a:lnTo>
                  <a:lnTo>
                    <a:pt x="2893834" y="2192134"/>
                  </a:lnTo>
                  <a:lnTo>
                    <a:pt x="2888435" y="2229595"/>
                  </a:lnTo>
                  <a:lnTo>
                    <a:pt x="2883037" y="2266739"/>
                  </a:lnTo>
                  <a:lnTo>
                    <a:pt x="2877003" y="2303566"/>
                  </a:lnTo>
                  <a:lnTo>
                    <a:pt x="2870652" y="2340710"/>
                  </a:lnTo>
                  <a:lnTo>
                    <a:pt x="2897644" y="2334361"/>
                  </a:lnTo>
                  <a:lnTo>
                    <a:pt x="2924954" y="2327694"/>
                  </a:lnTo>
                  <a:lnTo>
                    <a:pt x="2951947" y="2321344"/>
                  </a:lnTo>
                  <a:lnTo>
                    <a:pt x="2978940" y="2314360"/>
                  </a:lnTo>
                  <a:lnTo>
                    <a:pt x="3005615" y="2306741"/>
                  </a:lnTo>
                  <a:lnTo>
                    <a:pt x="3032607" y="2299121"/>
                  </a:lnTo>
                  <a:lnTo>
                    <a:pt x="3059282" y="2291185"/>
                  </a:lnTo>
                  <a:lnTo>
                    <a:pt x="3085957" y="2282930"/>
                  </a:lnTo>
                  <a:lnTo>
                    <a:pt x="3121842" y="2271184"/>
                  </a:lnTo>
                  <a:lnTo>
                    <a:pt x="3157726" y="2258485"/>
                  </a:lnTo>
                  <a:lnTo>
                    <a:pt x="3193292" y="2245786"/>
                  </a:lnTo>
                  <a:lnTo>
                    <a:pt x="3228859" y="2231818"/>
                  </a:lnTo>
                  <a:lnTo>
                    <a:pt x="3246642" y="2224516"/>
                  </a:lnTo>
                  <a:lnTo>
                    <a:pt x="3264108" y="2217214"/>
                  </a:lnTo>
                  <a:lnTo>
                    <a:pt x="3281574" y="2209595"/>
                  </a:lnTo>
                  <a:lnTo>
                    <a:pt x="3298722" y="2201975"/>
                  </a:lnTo>
                  <a:lnTo>
                    <a:pt x="3315870" y="2194356"/>
                  </a:lnTo>
                  <a:lnTo>
                    <a:pt x="3333019" y="2186419"/>
                  </a:lnTo>
                  <a:lnTo>
                    <a:pt x="3350167" y="2178165"/>
                  </a:lnTo>
                  <a:lnTo>
                    <a:pt x="3366998" y="2169593"/>
                  </a:lnTo>
                  <a:lnTo>
                    <a:pt x="3372396" y="2143243"/>
                  </a:lnTo>
                  <a:lnTo>
                    <a:pt x="3378112" y="2116576"/>
                  </a:lnTo>
                  <a:lnTo>
                    <a:pt x="3383193" y="2090226"/>
                  </a:lnTo>
                  <a:lnTo>
                    <a:pt x="3387956" y="2063876"/>
                  </a:lnTo>
                  <a:lnTo>
                    <a:pt x="3392402" y="2037526"/>
                  </a:lnTo>
                  <a:lnTo>
                    <a:pt x="3396213" y="2010858"/>
                  </a:lnTo>
                  <a:lnTo>
                    <a:pt x="3400341" y="1984508"/>
                  </a:lnTo>
                  <a:lnTo>
                    <a:pt x="3403517" y="1957841"/>
                  </a:lnTo>
                  <a:lnTo>
                    <a:pt x="3406375" y="1931173"/>
                  </a:lnTo>
                  <a:lnTo>
                    <a:pt x="3409233" y="1904188"/>
                  </a:lnTo>
                  <a:lnTo>
                    <a:pt x="3411456" y="1877521"/>
                  </a:lnTo>
                  <a:lnTo>
                    <a:pt x="3413361" y="1850536"/>
                  </a:lnTo>
                  <a:lnTo>
                    <a:pt x="3414949" y="1823868"/>
                  </a:lnTo>
                  <a:lnTo>
                    <a:pt x="3416537" y="1797201"/>
                  </a:lnTo>
                  <a:lnTo>
                    <a:pt x="3417490" y="1770533"/>
                  </a:lnTo>
                  <a:lnTo>
                    <a:pt x="3418125" y="1743231"/>
                  </a:lnTo>
                  <a:lnTo>
                    <a:pt x="2924954" y="1743231"/>
                  </a:lnTo>
                  <a:close/>
                  <a:moveTo>
                    <a:pt x="1135929" y="1741488"/>
                  </a:moveTo>
                  <a:lnTo>
                    <a:pt x="1219922" y="1741488"/>
                  </a:lnTo>
                  <a:lnTo>
                    <a:pt x="1219922" y="1776705"/>
                  </a:lnTo>
                  <a:lnTo>
                    <a:pt x="1232283" y="1778608"/>
                  </a:lnTo>
                  <a:lnTo>
                    <a:pt x="1244644" y="1780512"/>
                  </a:lnTo>
                  <a:lnTo>
                    <a:pt x="1256371" y="1783050"/>
                  </a:lnTo>
                  <a:lnTo>
                    <a:pt x="1268099" y="1785906"/>
                  </a:lnTo>
                  <a:lnTo>
                    <a:pt x="1279509" y="1789713"/>
                  </a:lnTo>
                  <a:lnTo>
                    <a:pt x="1290602" y="1793203"/>
                  </a:lnTo>
                  <a:lnTo>
                    <a:pt x="1301696" y="1797644"/>
                  </a:lnTo>
                  <a:lnTo>
                    <a:pt x="1312472" y="1801769"/>
                  </a:lnTo>
                  <a:lnTo>
                    <a:pt x="1322931" y="1806845"/>
                  </a:lnTo>
                  <a:lnTo>
                    <a:pt x="1332757" y="1812239"/>
                  </a:lnTo>
                  <a:lnTo>
                    <a:pt x="1342583" y="1817632"/>
                  </a:lnTo>
                  <a:lnTo>
                    <a:pt x="1352408" y="1823660"/>
                  </a:lnTo>
                  <a:lnTo>
                    <a:pt x="1361600" y="1829688"/>
                  </a:lnTo>
                  <a:lnTo>
                    <a:pt x="1370158" y="1836034"/>
                  </a:lnTo>
                  <a:lnTo>
                    <a:pt x="1378715" y="1843014"/>
                  </a:lnTo>
                  <a:lnTo>
                    <a:pt x="1386639" y="1849994"/>
                  </a:lnTo>
                  <a:lnTo>
                    <a:pt x="1394563" y="1857291"/>
                  </a:lnTo>
                  <a:lnTo>
                    <a:pt x="1401536" y="1865222"/>
                  </a:lnTo>
                  <a:lnTo>
                    <a:pt x="1408192" y="1873154"/>
                  </a:lnTo>
                  <a:lnTo>
                    <a:pt x="1414848" y="1881086"/>
                  </a:lnTo>
                  <a:lnTo>
                    <a:pt x="1420870" y="1889652"/>
                  </a:lnTo>
                  <a:lnTo>
                    <a:pt x="1426258" y="1898218"/>
                  </a:lnTo>
                  <a:lnTo>
                    <a:pt x="1431330" y="1906784"/>
                  </a:lnTo>
                  <a:lnTo>
                    <a:pt x="1436084" y="1915985"/>
                  </a:lnTo>
                  <a:lnTo>
                    <a:pt x="1440204" y="1924869"/>
                  </a:lnTo>
                  <a:lnTo>
                    <a:pt x="1443691" y="1934387"/>
                  </a:lnTo>
                  <a:lnTo>
                    <a:pt x="1446860" y="1943905"/>
                  </a:lnTo>
                  <a:lnTo>
                    <a:pt x="1449396" y="1953423"/>
                  </a:lnTo>
                  <a:lnTo>
                    <a:pt x="1451298" y="1963258"/>
                  </a:lnTo>
                  <a:lnTo>
                    <a:pt x="1452882" y="1973728"/>
                  </a:lnTo>
                  <a:lnTo>
                    <a:pt x="1453833" y="1983563"/>
                  </a:lnTo>
                  <a:lnTo>
                    <a:pt x="1454150" y="1994033"/>
                  </a:lnTo>
                  <a:lnTo>
                    <a:pt x="1344167" y="1994033"/>
                  </a:lnTo>
                  <a:lnTo>
                    <a:pt x="1343850" y="1988005"/>
                  </a:lnTo>
                  <a:lnTo>
                    <a:pt x="1343533" y="1982611"/>
                  </a:lnTo>
                  <a:lnTo>
                    <a:pt x="1342266" y="1976901"/>
                  </a:lnTo>
                  <a:lnTo>
                    <a:pt x="1341315" y="1971190"/>
                  </a:lnTo>
                  <a:lnTo>
                    <a:pt x="1340047" y="1966114"/>
                  </a:lnTo>
                  <a:lnTo>
                    <a:pt x="1338462" y="1960403"/>
                  </a:lnTo>
                  <a:lnTo>
                    <a:pt x="1336877" y="1955009"/>
                  </a:lnTo>
                  <a:lnTo>
                    <a:pt x="1334659" y="1949933"/>
                  </a:lnTo>
                  <a:lnTo>
                    <a:pt x="1332123" y="1944857"/>
                  </a:lnTo>
                  <a:lnTo>
                    <a:pt x="1329587" y="1940098"/>
                  </a:lnTo>
                  <a:lnTo>
                    <a:pt x="1326735" y="1935021"/>
                  </a:lnTo>
                  <a:lnTo>
                    <a:pt x="1323565" y="1930262"/>
                  </a:lnTo>
                  <a:lnTo>
                    <a:pt x="1320079" y="1925503"/>
                  </a:lnTo>
                  <a:lnTo>
                    <a:pt x="1316592" y="1921062"/>
                  </a:lnTo>
                  <a:lnTo>
                    <a:pt x="1312789" y="1916620"/>
                  </a:lnTo>
                  <a:lnTo>
                    <a:pt x="1308669" y="1912178"/>
                  </a:lnTo>
                  <a:lnTo>
                    <a:pt x="1304548" y="1908371"/>
                  </a:lnTo>
                  <a:lnTo>
                    <a:pt x="1299794" y="1904246"/>
                  </a:lnTo>
                  <a:lnTo>
                    <a:pt x="1295357" y="1900439"/>
                  </a:lnTo>
                  <a:lnTo>
                    <a:pt x="1290602" y="1896632"/>
                  </a:lnTo>
                  <a:lnTo>
                    <a:pt x="1285531" y="1893142"/>
                  </a:lnTo>
                  <a:lnTo>
                    <a:pt x="1280460" y="1889969"/>
                  </a:lnTo>
                  <a:lnTo>
                    <a:pt x="1274755" y="1886479"/>
                  </a:lnTo>
                  <a:lnTo>
                    <a:pt x="1269683" y="1883624"/>
                  </a:lnTo>
                  <a:lnTo>
                    <a:pt x="1263661" y="1880769"/>
                  </a:lnTo>
                  <a:lnTo>
                    <a:pt x="1257956" y="1877913"/>
                  </a:lnTo>
                  <a:lnTo>
                    <a:pt x="1251934" y="1875375"/>
                  </a:lnTo>
                  <a:lnTo>
                    <a:pt x="1245912" y="1873154"/>
                  </a:lnTo>
                  <a:lnTo>
                    <a:pt x="1239573" y="1870933"/>
                  </a:lnTo>
                  <a:lnTo>
                    <a:pt x="1233234" y="1869030"/>
                  </a:lnTo>
                  <a:lnTo>
                    <a:pt x="1226578" y="1867443"/>
                  </a:lnTo>
                  <a:lnTo>
                    <a:pt x="1219922" y="1865857"/>
                  </a:lnTo>
                  <a:lnTo>
                    <a:pt x="1219922" y="2128872"/>
                  </a:lnTo>
                  <a:lnTo>
                    <a:pt x="1232283" y="2130458"/>
                  </a:lnTo>
                  <a:lnTo>
                    <a:pt x="1244327" y="2132679"/>
                  </a:lnTo>
                  <a:lnTo>
                    <a:pt x="1256371" y="2135534"/>
                  </a:lnTo>
                  <a:lnTo>
                    <a:pt x="1268099" y="2138390"/>
                  </a:lnTo>
                  <a:lnTo>
                    <a:pt x="1279509" y="2141563"/>
                  </a:lnTo>
                  <a:lnTo>
                    <a:pt x="1290602" y="2145687"/>
                  </a:lnTo>
                  <a:lnTo>
                    <a:pt x="1301696" y="2149494"/>
                  </a:lnTo>
                  <a:lnTo>
                    <a:pt x="1312155" y="2154253"/>
                  </a:lnTo>
                  <a:lnTo>
                    <a:pt x="1322615" y="2159012"/>
                  </a:lnTo>
                  <a:lnTo>
                    <a:pt x="1332757" y="2164406"/>
                  </a:lnTo>
                  <a:lnTo>
                    <a:pt x="1342266" y="2170117"/>
                  </a:lnTo>
                  <a:lnTo>
                    <a:pt x="1352091" y="2175510"/>
                  </a:lnTo>
                  <a:lnTo>
                    <a:pt x="1361283" y="2181856"/>
                  </a:lnTo>
                  <a:lnTo>
                    <a:pt x="1369841" y="2188518"/>
                  </a:lnTo>
                  <a:lnTo>
                    <a:pt x="1378398" y="2195498"/>
                  </a:lnTo>
                  <a:lnTo>
                    <a:pt x="1386322" y="2202478"/>
                  </a:lnTo>
                  <a:lnTo>
                    <a:pt x="1394246" y="2209458"/>
                  </a:lnTo>
                  <a:lnTo>
                    <a:pt x="1401219" y="2217390"/>
                  </a:lnTo>
                  <a:lnTo>
                    <a:pt x="1407875" y="2225004"/>
                  </a:lnTo>
                  <a:lnTo>
                    <a:pt x="1414531" y="2233253"/>
                  </a:lnTo>
                  <a:lnTo>
                    <a:pt x="1420553" y="2241502"/>
                  </a:lnTo>
                  <a:lnTo>
                    <a:pt x="1425941" y="2250068"/>
                  </a:lnTo>
                  <a:lnTo>
                    <a:pt x="1431013" y="2258952"/>
                  </a:lnTo>
                  <a:lnTo>
                    <a:pt x="1435450" y="2267835"/>
                  </a:lnTo>
                  <a:lnTo>
                    <a:pt x="1439570" y="2277036"/>
                  </a:lnTo>
                  <a:lnTo>
                    <a:pt x="1443057" y="2286554"/>
                  </a:lnTo>
                  <a:lnTo>
                    <a:pt x="1446543" y="2296389"/>
                  </a:lnTo>
                  <a:lnTo>
                    <a:pt x="1448762" y="2305907"/>
                  </a:lnTo>
                  <a:lnTo>
                    <a:pt x="1450664" y="2315742"/>
                  </a:lnTo>
                  <a:lnTo>
                    <a:pt x="1452248" y="2325578"/>
                  </a:lnTo>
                  <a:lnTo>
                    <a:pt x="1453199" y="2335730"/>
                  </a:lnTo>
                  <a:lnTo>
                    <a:pt x="1453516" y="2345883"/>
                  </a:lnTo>
                  <a:lnTo>
                    <a:pt x="1453199" y="2356353"/>
                  </a:lnTo>
                  <a:lnTo>
                    <a:pt x="1452248" y="2366505"/>
                  </a:lnTo>
                  <a:lnTo>
                    <a:pt x="1450664" y="2376341"/>
                  </a:lnTo>
                  <a:lnTo>
                    <a:pt x="1448762" y="2386176"/>
                  </a:lnTo>
                  <a:lnTo>
                    <a:pt x="1446543" y="2395694"/>
                  </a:lnTo>
                  <a:lnTo>
                    <a:pt x="1443057" y="2405212"/>
                  </a:lnTo>
                  <a:lnTo>
                    <a:pt x="1439570" y="2415047"/>
                  </a:lnTo>
                  <a:lnTo>
                    <a:pt x="1435450" y="2424248"/>
                  </a:lnTo>
                  <a:lnTo>
                    <a:pt x="1431013" y="2433131"/>
                  </a:lnTo>
                  <a:lnTo>
                    <a:pt x="1425941" y="2442015"/>
                  </a:lnTo>
                  <a:lnTo>
                    <a:pt x="1420553" y="2450581"/>
                  </a:lnTo>
                  <a:lnTo>
                    <a:pt x="1414531" y="2458830"/>
                  </a:lnTo>
                  <a:lnTo>
                    <a:pt x="1407875" y="2467079"/>
                  </a:lnTo>
                  <a:lnTo>
                    <a:pt x="1401219" y="2475011"/>
                  </a:lnTo>
                  <a:lnTo>
                    <a:pt x="1394246" y="2482625"/>
                  </a:lnTo>
                  <a:lnTo>
                    <a:pt x="1386322" y="2489605"/>
                  </a:lnTo>
                  <a:lnTo>
                    <a:pt x="1378398" y="2496902"/>
                  </a:lnTo>
                  <a:lnTo>
                    <a:pt x="1369841" y="2503565"/>
                  </a:lnTo>
                  <a:lnTo>
                    <a:pt x="1361283" y="2510227"/>
                  </a:lnTo>
                  <a:lnTo>
                    <a:pt x="1352091" y="2516573"/>
                  </a:lnTo>
                  <a:lnTo>
                    <a:pt x="1342266" y="2522284"/>
                  </a:lnTo>
                  <a:lnTo>
                    <a:pt x="1332757" y="2527994"/>
                  </a:lnTo>
                  <a:lnTo>
                    <a:pt x="1322615" y="2532753"/>
                  </a:lnTo>
                  <a:lnTo>
                    <a:pt x="1312155" y="2537830"/>
                  </a:lnTo>
                  <a:lnTo>
                    <a:pt x="1301696" y="2542589"/>
                  </a:lnTo>
                  <a:lnTo>
                    <a:pt x="1290602" y="2546396"/>
                  </a:lnTo>
                  <a:lnTo>
                    <a:pt x="1279509" y="2550520"/>
                  </a:lnTo>
                  <a:lnTo>
                    <a:pt x="1268099" y="2553693"/>
                  </a:lnTo>
                  <a:lnTo>
                    <a:pt x="1256371" y="2556549"/>
                  </a:lnTo>
                  <a:lnTo>
                    <a:pt x="1244327" y="2559404"/>
                  </a:lnTo>
                  <a:lnTo>
                    <a:pt x="1232283" y="2561625"/>
                  </a:lnTo>
                  <a:lnTo>
                    <a:pt x="1219922" y="2563211"/>
                  </a:lnTo>
                  <a:lnTo>
                    <a:pt x="1219922" y="2608263"/>
                  </a:lnTo>
                  <a:lnTo>
                    <a:pt x="1135929" y="2608263"/>
                  </a:lnTo>
                  <a:lnTo>
                    <a:pt x="1135929" y="2563211"/>
                  </a:lnTo>
                  <a:lnTo>
                    <a:pt x="1123568" y="2561625"/>
                  </a:lnTo>
                  <a:lnTo>
                    <a:pt x="1111207" y="2559404"/>
                  </a:lnTo>
                  <a:lnTo>
                    <a:pt x="1099479" y="2556549"/>
                  </a:lnTo>
                  <a:lnTo>
                    <a:pt x="1087435" y="2553693"/>
                  </a:lnTo>
                  <a:lnTo>
                    <a:pt x="1076342" y="2550520"/>
                  </a:lnTo>
                  <a:lnTo>
                    <a:pt x="1065248" y="2546396"/>
                  </a:lnTo>
                  <a:lnTo>
                    <a:pt x="1053838" y="2542589"/>
                  </a:lnTo>
                  <a:lnTo>
                    <a:pt x="1043378" y="2537830"/>
                  </a:lnTo>
                  <a:lnTo>
                    <a:pt x="1032919" y="2532753"/>
                  </a:lnTo>
                  <a:lnTo>
                    <a:pt x="1022776" y="2527994"/>
                  </a:lnTo>
                  <a:lnTo>
                    <a:pt x="1012951" y="2522284"/>
                  </a:lnTo>
                  <a:lnTo>
                    <a:pt x="1003442" y="2516573"/>
                  </a:lnTo>
                  <a:lnTo>
                    <a:pt x="994251" y="2510227"/>
                  </a:lnTo>
                  <a:lnTo>
                    <a:pt x="985376" y="2503565"/>
                  </a:lnTo>
                  <a:lnTo>
                    <a:pt x="977135" y="2496902"/>
                  </a:lnTo>
                  <a:lnTo>
                    <a:pt x="968894" y="2489605"/>
                  </a:lnTo>
                  <a:lnTo>
                    <a:pt x="961288" y="2482625"/>
                  </a:lnTo>
                  <a:lnTo>
                    <a:pt x="953998" y="2475011"/>
                  </a:lnTo>
                  <a:lnTo>
                    <a:pt x="947342" y="2467079"/>
                  </a:lnTo>
                  <a:lnTo>
                    <a:pt x="941002" y="2458830"/>
                  </a:lnTo>
                  <a:lnTo>
                    <a:pt x="934663" y="2450581"/>
                  </a:lnTo>
                  <a:lnTo>
                    <a:pt x="929592" y="2442015"/>
                  </a:lnTo>
                  <a:lnTo>
                    <a:pt x="924204" y="2433131"/>
                  </a:lnTo>
                  <a:lnTo>
                    <a:pt x="919450" y="2424248"/>
                  </a:lnTo>
                  <a:lnTo>
                    <a:pt x="915646" y="2415047"/>
                  </a:lnTo>
                  <a:lnTo>
                    <a:pt x="911843" y="2405212"/>
                  </a:lnTo>
                  <a:lnTo>
                    <a:pt x="908990" y="2396011"/>
                  </a:lnTo>
                  <a:lnTo>
                    <a:pt x="906455" y="2386176"/>
                  </a:lnTo>
                  <a:lnTo>
                    <a:pt x="904553" y="2376341"/>
                  </a:lnTo>
                  <a:lnTo>
                    <a:pt x="902651" y="2366505"/>
                  </a:lnTo>
                  <a:lnTo>
                    <a:pt x="902017" y="2356353"/>
                  </a:lnTo>
                  <a:lnTo>
                    <a:pt x="901700" y="2345883"/>
                  </a:lnTo>
                  <a:lnTo>
                    <a:pt x="1011683" y="2345883"/>
                  </a:lnTo>
                  <a:lnTo>
                    <a:pt x="1011683" y="2351594"/>
                  </a:lnTo>
                  <a:lnTo>
                    <a:pt x="1012317" y="2357622"/>
                  </a:lnTo>
                  <a:lnTo>
                    <a:pt x="1012951" y="2363015"/>
                  </a:lnTo>
                  <a:lnTo>
                    <a:pt x="1014219" y="2368409"/>
                  </a:lnTo>
                  <a:lnTo>
                    <a:pt x="1015487" y="2374120"/>
                  </a:lnTo>
                  <a:lnTo>
                    <a:pt x="1017071" y="2379196"/>
                  </a:lnTo>
                  <a:lnTo>
                    <a:pt x="1018973" y="2384590"/>
                  </a:lnTo>
                  <a:lnTo>
                    <a:pt x="1020875" y="2389983"/>
                  </a:lnTo>
                  <a:lnTo>
                    <a:pt x="1023727" y="2395059"/>
                  </a:lnTo>
                  <a:lnTo>
                    <a:pt x="1026263" y="2400136"/>
                  </a:lnTo>
                  <a:lnTo>
                    <a:pt x="1028799" y="2404577"/>
                  </a:lnTo>
                  <a:lnTo>
                    <a:pt x="1032285" y="2409654"/>
                  </a:lnTo>
                  <a:lnTo>
                    <a:pt x="1035455" y="2414413"/>
                  </a:lnTo>
                  <a:lnTo>
                    <a:pt x="1039258" y="2418854"/>
                  </a:lnTo>
                  <a:lnTo>
                    <a:pt x="1043062" y="2423296"/>
                  </a:lnTo>
                  <a:lnTo>
                    <a:pt x="1046865" y="2427421"/>
                  </a:lnTo>
                  <a:lnTo>
                    <a:pt x="1051302" y="2431862"/>
                  </a:lnTo>
                  <a:lnTo>
                    <a:pt x="1055423" y="2435670"/>
                  </a:lnTo>
                  <a:lnTo>
                    <a:pt x="1060177" y="2439160"/>
                  </a:lnTo>
                  <a:lnTo>
                    <a:pt x="1065248" y="2443284"/>
                  </a:lnTo>
                  <a:lnTo>
                    <a:pt x="1070003" y="2446457"/>
                  </a:lnTo>
                  <a:lnTo>
                    <a:pt x="1075391" y="2450264"/>
                  </a:lnTo>
                  <a:lnTo>
                    <a:pt x="1080779" y="2453119"/>
                  </a:lnTo>
                  <a:lnTo>
                    <a:pt x="1086167" y="2456292"/>
                  </a:lnTo>
                  <a:lnTo>
                    <a:pt x="1092189" y="2459147"/>
                  </a:lnTo>
                  <a:lnTo>
                    <a:pt x="1097578" y="2461686"/>
                  </a:lnTo>
                  <a:lnTo>
                    <a:pt x="1103917" y="2464224"/>
                  </a:lnTo>
                  <a:lnTo>
                    <a:pt x="1109939" y="2466762"/>
                  </a:lnTo>
                  <a:lnTo>
                    <a:pt x="1116278" y="2468665"/>
                  </a:lnTo>
                  <a:lnTo>
                    <a:pt x="1122617" y="2470569"/>
                  </a:lnTo>
                  <a:lnTo>
                    <a:pt x="1128956" y="2472473"/>
                  </a:lnTo>
                  <a:lnTo>
                    <a:pt x="1135929" y="2474059"/>
                  </a:lnTo>
                  <a:lnTo>
                    <a:pt x="1135929" y="2211044"/>
                  </a:lnTo>
                  <a:lnTo>
                    <a:pt x="1123568" y="2209141"/>
                  </a:lnTo>
                  <a:lnTo>
                    <a:pt x="1111207" y="2206920"/>
                  </a:lnTo>
                  <a:lnTo>
                    <a:pt x="1099479" y="2204699"/>
                  </a:lnTo>
                  <a:lnTo>
                    <a:pt x="1087752" y="2201526"/>
                  </a:lnTo>
                  <a:lnTo>
                    <a:pt x="1076342" y="2198036"/>
                  </a:lnTo>
                  <a:lnTo>
                    <a:pt x="1065248" y="2194546"/>
                  </a:lnTo>
                  <a:lnTo>
                    <a:pt x="1054155" y="2190104"/>
                  </a:lnTo>
                  <a:lnTo>
                    <a:pt x="1043378" y="2185663"/>
                  </a:lnTo>
                  <a:lnTo>
                    <a:pt x="1033236" y="2180904"/>
                  </a:lnTo>
                  <a:lnTo>
                    <a:pt x="1023093" y="2175510"/>
                  </a:lnTo>
                  <a:lnTo>
                    <a:pt x="1012951" y="2170117"/>
                  </a:lnTo>
                  <a:lnTo>
                    <a:pt x="1003759" y="2164089"/>
                  </a:lnTo>
                  <a:lnTo>
                    <a:pt x="994568" y="2157743"/>
                  </a:lnTo>
                  <a:lnTo>
                    <a:pt x="985693" y="2151715"/>
                  </a:lnTo>
                  <a:lnTo>
                    <a:pt x="977452" y="2144735"/>
                  </a:lnTo>
                  <a:lnTo>
                    <a:pt x="969211" y="2137438"/>
                  </a:lnTo>
                  <a:lnTo>
                    <a:pt x="961604" y="2130141"/>
                  </a:lnTo>
                  <a:lnTo>
                    <a:pt x="954631" y="2122527"/>
                  </a:lnTo>
                  <a:lnTo>
                    <a:pt x="947659" y="2114595"/>
                  </a:lnTo>
                  <a:lnTo>
                    <a:pt x="941319" y="2106346"/>
                  </a:lnTo>
                  <a:lnTo>
                    <a:pt x="935297" y="2098097"/>
                  </a:lnTo>
                  <a:lnTo>
                    <a:pt x="929909" y="2089531"/>
                  </a:lnTo>
                  <a:lnTo>
                    <a:pt x="924838" y="2080647"/>
                  </a:lnTo>
                  <a:lnTo>
                    <a:pt x="920084" y="2071764"/>
                  </a:lnTo>
                  <a:lnTo>
                    <a:pt x="915963" y="2062563"/>
                  </a:lnTo>
                  <a:lnTo>
                    <a:pt x="912794" y="2053362"/>
                  </a:lnTo>
                  <a:lnTo>
                    <a:pt x="909307" y="2043844"/>
                  </a:lnTo>
                  <a:lnTo>
                    <a:pt x="907088" y="2034009"/>
                  </a:lnTo>
                  <a:lnTo>
                    <a:pt x="905187" y="2024491"/>
                  </a:lnTo>
                  <a:lnTo>
                    <a:pt x="903285" y="2014021"/>
                  </a:lnTo>
                  <a:lnTo>
                    <a:pt x="902651" y="2004186"/>
                  </a:lnTo>
                  <a:lnTo>
                    <a:pt x="902334" y="1994033"/>
                  </a:lnTo>
                  <a:lnTo>
                    <a:pt x="902651" y="1983563"/>
                  </a:lnTo>
                  <a:lnTo>
                    <a:pt x="903285" y="1973728"/>
                  </a:lnTo>
                  <a:lnTo>
                    <a:pt x="905187" y="1963258"/>
                  </a:lnTo>
                  <a:lnTo>
                    <a:pt x="907088" y="1953740"/>
                  </a:lnTo>
                  <a:lnTo>
                    <a:pt x="909307" y="1943905"/>
                  </a:lnTo>
                  <a:lnTo>
                    <a:pt x="912794" y="1934387"/>
                  </a:lnTo>
                  <a:lnTo>
                    <a:pt x="915963" y="1925186"/>
                  </a:lnTo>
                  <a:lnTo>
                    <a:pt x="920084" y="1915985"/>
                  </a:lnTo>
                  <a:lnTo>
                    <a:pt x="924838" y="1907102"/>
                  </a:lnTo>
                  <a:lnTo>
                    <a:pt x="929909" y="1898218"/>
                  </a:lnTo>
                  <a:lnTo>
                    <a:pt x="935297" y="1889652"/>
                  </a:lnTo>
                  <a:lnTo>
                    <a:pt x="941319" y="1881403"/>
                  </a:lnTo>
                  <a:lnTo>
                    <a:pt x="947659" y="1873154"/>
                  </a:lnTo>
                  <a:lnTo>
                    <a:pt x="954631" y="1865222"/>
                  </a:lnTo>
                  <a:lnTo>
                    <a:pt x="961604" y="1857608"/>
                  </a:lnTo>
                  <a:lnTo>
                    <a:pt x="969211" y="1850311"/>
                  </a:lnTo>
                  <a:lnTo>
                    <a:pt x="977452" y="1843014"/>
                  </a:lnTo>
                  <a:lnTo>
                    <a:pt x="985693" y="1836034"/>
                  </a:lnTo>
                  <a:lnTo>
                    <a:pt x="994568" y="1830006"/>
                  </a:lnTo>
                  <a:lnTo>
                    <a:pt x="1003759" y="1823660"/>
                  </a:lnTo>
                  <a:lnTo>
                    <a:pt x="1012951" y="1817632"/>
                  </a:lnTo>
                  <a:lnTo>
                    <a:pt x="1023093" y="1812239"/>
                  </a:lnTo>
                  <a:lnTo>
                    <a:pt x="1033236" y="1806845"/>
                  </a:lnTo>
                  <a:lnTo>
                    <a:pt x="1043378" y="1802086"/>
                  </a:lnTo>
                  <a:lnTo>
                    <a:pt x="1054155" y="1797644"/>
                  </a:lnTo>
                  <a:lnTo>
                    <a:pt x="1065248" y="1793203"/>
                  </a:lnTo>
                  <a:lnTo>
                    <a:pt x="1076342" y="1789713"/>
                  </a:lnTo>
                  <a:lnTo>
                    <a:pt x="1087752" y="1785906"/>
                  </a:lnTo>
                  <a:lnTo>
                    <a:pt x="1099479" y="1783050"/>
                  </a:lnTo>
                  <a:lnTo>
                    <a:pt x="1111207" y="1780829"/>
                  </a:lnTo>
                  <a:lnTo>
                    <a:pt x="1123568" y="1778608"/>
                  </a:lnTo>
                  <a:lnTo>
                    <a:pt x="1135929" y="1776705"/>
                  </a:lnTo>
                  <a:lnTo>
                    <a:pt x="1135929" y="1741488"/>
                  </a:lnTo>
                  <a:close/>
                  <a:moveTo>
                    <a:pt x="1183323" y="1498000"/>
                  </a:moveTo>
                  <a:lnTo>
                    <a:pt x="1166813" y="1498635"/>
                  </a:lnTo>
                  <a:lnTo>
                    <a:pt x="1150621" y="1498953"/>
                  </a:lnTo>
                  <a:lnTo>
                    <a:pt x="1134111" y="1499588"/>
                  </a:lnTo>
                  <a:lnTo>
                    <a:pt x="1117918" y="1500858"/>
                  </a:lnTo>
                  <a:lnTo>
                    <a:pt x="1101726" y="1502446"/>
                  </a:lnTo>
                  <a:lnTo>
                    <a:pt x="1085533" y="1504351"/>
                  </a:lnTo>
                  <a:lnTo>
                    <a:pt x="1069341" y="1507209"/>
                  </a:lnTo>
                  <a:lnTo>
                    <a:pt x="1053466" y="1509749"/>
                  </a:lnTo>
                  <a:lnTo>
                    <a:pt x="1037273" y="1512925"/>
                  </a:lnTo>
                  <a:lnTo>
                    <a:pt x="1021716" y="1516418"/>
                  </a:lnTo>
                  <a:lnTo>
                    <a:pt x="1005841" y="1520229"/>
                  </a:lnTo>
                  <a:lnTo>
                    <a:pt x="990283" y="1524674"/>
                  </a:lnTo>
                  <a:lnTo>
                    <a:pt x="974726" y="1529120"/>
                  </a:lnTo>
                  <a:lnTo>
                    <a:pt x="959168" y="1534518"/>
                  </a:lnTo>
                  <a:lnTo>
                    <a:pt x="943611" y="1539599"/>
                  </a:lnTo>
                  <a:lnTo>
                    <a:pt x="928688" y="1545633"/>
                  </a:lnTo>
                  <a:lnTo>
                    <a:pt x="913448" y="1551666"/>
                  </a:lnTo>
                  <a:lnTo>
                    <a:pt x="898526" y="1558335"/>
                  </a:lnTo>
                  <a:lnTo>
                    <a:pt x="883603" y="1565003"/>
                  </a:lnTo>
                  <a:lnTo>
                    <a:pt x="869316" y="1572307"/>
                  </a:lnTo>
                  <a:lnTo>
                    <a:pt x="854711" y="1579928"/>
                  </a:lnTo>
                  <a:lnTo>
                    <a:pt x="840106" y="1587867"/>
                  </a:lnTo>
                  <a:lnTo>
                    <a:pt x="826453" y="1596123"/>
                  </a:lnTo>
                  <a:lnTo>
                    <a:pt x="812166" y="1604697"/>
                  </a:lnTo>
                  <a:lnTo>
                    <a:pt x="798513" y="1613906"/>
                  </a:lnTo>
                  <a:lnTo>
                    <a:pt x="785178" y="1623115"/>
                  </a:lnTo>
                  <a:lnTo>
                    <a:pt x="771526" y="1632642"/>
                  </a:lnTo>
                  <a:lnTo>
                    <a:pt x="758191" y="1643121"/>
                  </a:lnTo>
                  <a:lnTo>
                    <a:pt x="745491" y="1653600"/>
                  </a:lnTo>
                  <a:lnTo>
                    <a:pt x="732791" y="1664079"/>
                  </a:lnTo>
                  <a:lnTo>
                    <a:pt x="720408" y="1675193"/>
                  </a:lnTo>
                  <a:lnTo>
                    <a:pt x="708343" y="1686625"/>
                  </a:lnTo>
                  <a:lnTo>
                    <a:pt x="695961" y="1698375"/>
                  </a:lnTo>
                  <a:lnTo>
                    <a:pt x="684531" y="1710442"/>
                  </a:lnTo>
                  <a:lnTo>
                    <a:pt x="672783" y="1723144"/>
                  </a:lnTo>
                  <a:lnTo>
                    <a:pt x="661671" y="1735528"/>
                  </a:lnTo>
                  <a:lnTo>
                    <a:pt x="650876" y="1748865"/>
                  </a:lnTo>
                  <a:lnTo>
                    <a:pt x="640398" y="1762520"/>
                  </a:lnTo>
                  <a:lnTo>
                    <a:pt x="629921" y="1776175"/>
                  </a:lnTo>
                  <a:lnTo>
                    <a:pt x="620078" y="1790464"/>
                  </a:lnTo>
                  <a:lnTo>
                    <a:pt x="610236" y="1804754"/>
                  </a:lnTo>
                  <a:lnTo>
                    <a:pt x="601028" y="1819361"/>
                  </a:lnTo>
                  <a:lnTo>
                    <a:pt x="592138" y="1834286"/>
                  </a:lnTo>
                  <a:lnTo>
                    <a:pt x="583566" y="1849529"/>
                  </a:lnTo>
                  <a:lnTo>
                    <a:pt x="575311" y="1864771"/>
                  </a:lnTo>
                  <a:lnTo>
                    <a:pt x="567373" y="1880014"/>
                  </a:lnTo>
                  <a:lnTo>
                    <a:pt x="560071" y="1895574"/>
                  </a:lnTo>
                  <a:lnTo>
                    <a:pt x="553086" y="1911134"/>
                  </a:lnTo>
                  <a:lnTo>
                    <a:pt x="546736" y="1927011"/>
                  </a:lnTo>
                  <a:lnTo>
                    <a:pt x="541021" y="1942889"/>
                  </a:lnTo>
                  <a:lnTo>
                    <a:pt x="535306" y="1958766"/>
                  </a:lnTo>
                  <a:lnTo>
                    <a:pt x="529908" y="1974644"/>
                  </a:lnTo>
                  <a:lnTo>
                    <a:pt x="525146" y="1990521"/>
                  </a:lnTo>
                  <a:lnTo>
                    <a:pt x="520701" y="2006716"/>
                  </a:lnTo>
                  <a:lnTo>
                    <a:pt x="516891" y="2022912"/>
                  </a:lnTo>
                  <a:lnTo>
                    <a:pt x="513398" y="2039107"/>
                  </a:lnTo>
                  <a:lnTo>
                    <a:pt x="510223" y="2055302"/>
                  </a:lnTo>
                  <a:lnTo>
                    <a:pt x="507683" y="2071497"/>
                  </a:lnTo>
                  <a:lnTo>
                    <a:pt x="505461" y="2088009"/>
                  </a:lnTo>
                  <a:lnTo>
                    <a:pt x="503238" y="2104205"/>
                  </a:lnTo>
                  <a:lnTo>
                    <a:pt x="501651" y="2120717"/>
                  </a:lnTo>
                  <a:lnTo>
                    <a:pt x="500698" y="2136912"/>
                  </a:lnTo>
                  <a:lnTo>
                    <a:pt x="500063" y="2153425"/>
                  </a:lnTo>
                  <a:lnTo>
                    <a:pt x="499746" y="2169938"/>
                  </a:lnTo>
                  <a:lnTo>
                    <a:pt x="499746" y="2185815"/>
                  </a:lnTo>
                  <a:lnTo>
                    <a:pt x="500063" y="2202328"/>
                  </a:lnTo>
                  <a:lnTo>
                    <a:pt x="501016" y="2218523"/>
                  </a:lnTo>
                  <a:lnTo>
                    <a:pt x="502286" y="2234718"/>
                  </a:lnTo>
                  <a:lnTo>
                    <a:pt x="503556" y="2250913"/>
                  </a:lnTo>
                  <a:lnTo>
                    <a:pt x="506096" y="2267108"/>
                  </a:lnTo>
                  <a:lnTo>
                    <a:pt x="508318" y="2283303"/>
                  </a:lnTo>
                  <a:lnTo>
                    <a:pt x="510858" y="2299181"/>
                  </a:lnTo>
                  <a:lnTo>
                    <a:pt x="514351" y="2315376"/>
                  </a:lnTo>
                  <a:lnTo>
                    <a:pt x="517843" y="2331253"/>
                  </a:lnTo>
                  <a:lnTo>
                    <a:pt x="521336" y="2346813"/>
                  </a:lnTo>
                  <a:lnTo>
                    <a:pt x="525781" y="2362373"/>
                  </a:lnTo>
                  <a:lnTo>
                    <a:pt x="530861" y="2377933"/>
                  </a:lnTo>
                  <a:lnTo>
                    <a:pt x="535623" y="2393493"/>
                  </a:lnTo>
                  <a:lnTo>
                    <a:pt x="541021" y="2409053"/>
                  </a:lnTo>
                  <a:lnTo>
                    <a:pt x="546736" y="2424296"/>
                  </a:lnTo>
                  <a:lnTo>
                    <a:pt x="552768" y="2439221"/>
                  </a:lnTo>
                  <a:lnTo>
                    <a:pt x="559436" y="2454146"/>
                  </a:lnTo>
                  <a:lnTo>
                    <a:pt x="566421" y="2469071"/>
                  </a:lnTo>
                  <a:lnTo>
                    <a:pt x="573723" y="2483678"/>
                  </a:lnTo>
                  <a:lnTo>
                    <a:pt x="581343" y="2497968"/>
                  </a:lnTo>
                  <a:lnTo>
                    <a:pt x="588963" y="2512257"/>
                  </a:lnTo>
                  <a:lnTo>
                    <a:pt x="597218" y="2526547"/>
                  </a:lnTo>
                  <a:lnTo>
                    <a:pt x="605791" y="2540519"/>
                  </a:lnTo>
                  <a:lnTo>
                    <a:pt x="615316" y="2554174"/>
                  </a:lnTo>
                  <a:lnTo>
                    <a:pt x="624523" y="2567511"/>
                  </a:lnTo>
                  <a:lnTo>
                    <a:pt x="634366" y="2581166"/>
                  </a:lnTo>
                  <a:lnTo>
                    <a:pt x="644208" y="2594503"/>
                  </a:lnTo>
                  <a:lnTo>
                    <a:pt x="654686" y="2607205"/>
                  </a:lnTo>
                  <a:lnTo>
                    <a:pt x="665163" y="2619907"/>
                  </a:lnTo>
                  <a:lnTo>
                    <a:pt x="676593" y="2632292"/>
                  </a:lnTo>
                  <a:lnTo>
                    <a:pt x="688023" y="2644676"/>
                  </a:lnTo>
                  <a:lnTo>
                    <a:pt x="699771" y="2656426"/>
                  </a:lnTo>
                  <a:lnTo>
                    <a:pt x="711836" y="2668175"/>
                  </a:lnTo>
                  <a:lnTo>
                    <a:pt x="724218" y="2679924"/>
                  </a:lnTo>
                  <a:lnTo>
                    <a:pt x="737236" y="2691039"/>
                  </a:lnTo>
                  <a:lnTo>
                    <a:pt x="749936" y="2701835"/>
                  </a:lnTo>
                  <a:lnTo>
                    <a:pt x="763588" y="2712632"/>
                  </a:lnTo>
                  <a:lnTo>
                    <a:pt x="777558" y="2722794"/>
                  </a:lnTo>
                  <a:lnTo>
                    <a:pt x="791528" y="2732638"/>
                  </a:lnTo>
                  <a:lnTo>
                    <a:pt x="805816" y="2742482"/>
                  </a:lnTo>
                  <a:lnTo>
                    <a:pt x="820738" y="2751691"/>
                  </a:lnTo>
                  <a:lnTo>
                    <a:pt x="835661" y="2760582"/>
                  </a:lnTo>
                  <a:lnTo>
                    <a:pt x="850583" y="2769156"/>
                  </a:lnTo>
                  <a:lnTo>
                    <a:pt x="866141" y="2777412"/>
                  </a:lnTo>
                  <a:lnTo>
                    <a:pt x="881381" y="2785351"/>
                  </a:lnTo>
                  <a:lnTo>
                    <a:pt x="896938" y="2792655"/>
                  </a:lnTo>
                  <a:lnTo>
                    <a:pt x="912496" y="2799641"/>
                  </a:lnTo>
                  <a:lnTo>
                    <a:pt x="928371" y="2805992"/>
                  </a:lnTo>
                  <a:lnTo>
                    <a:pt x="943928" y="2811708"/>
                  </a:lnTo>
                  <a:lnTo>
                    <a:pt x="959803" y="2817424"/>
                  </a:lnTo>
                  <a:lnTo>
                    <a:pt x="975678" y="2822505"/>
                  </a:lnTo>
                  <a:lnTo>
                    <a:pt x="991871" y="2827585"/>
                  </a:lnTo>
                  <a:lnTo>
                    <a:pt x="1008063" y="2832031"/>
                  </a:lnTo>
                  <a:lnTo>
                    <a:pt x="1024256" y="2835842"/>
                  </a:lnTo>
                  <a:lnTo>
                    <a:pt x="1040448" y="2839335"/>
                  </a:lnTo>
                  <a:lnTo>
                    <a:pt x="1056641" y="2842510"/>
                  </a:lnTo>
                  <a:lnTo>
                    <a:pt x="1073151" y="2845051"/>
                  </a:lnTo>
                  <a:lnTo>
                    <a:pt x="1089343" y="2847591"/>
                  </a:lnTo>
                  <a:lnTo>
                    <a:pt x="1105853" y="2849496"/>
                  </a:lnTo>
                  <a:lnTo>
                    <a:pt x="1121728" y="2851084"/>
                  </a:lnTo>
                  <a:lnTo>
                    <a:pt x="1138238" y="2852037"/>
                  </a:lnTo>
                  <a:lnTo>
                    <a:pt x="1154431" y="2852989"/>
                  </a:lnTo>
                  <a:lnTo>
                    <a:pt x="1170941" y="2853307"/>
                  </a:lnTo>
                  <a:lnTo>
                    <a:pt x="1187133" y="2852989"/>
                  </a:lnTo>
                  <a:lnTo>
                    <a:pt x="1203643" y="2852672"/>
                  </a:lnTo>
                  <a:lnTo>
                    <a:pt x="1219836" y="2851719"/>
                  </a:lnTo>
                  <a:lnTo>
                    <a:pt x="1236346" y="2850767"/>
                  </a:lnTo>
                  <a:lnTo>
                    <a:pt x="1252538" y="2849179"/>
                  </a:lnTo>
                  <a:lnTo>
                    <a:pt x="1268731" y="2846956"/>
                  </a:lnTo>
                  <a:lnTo>
                    <a:pt x="1284606" y="2844416"/>
                  </a:lnTo>
                  <a:lnTo>
                    <a:pt x="1300799" y="2841875"/>
                  </a:lnTo>
                  <a:lnTo>
                    <a:pt x="1316356" y="2838382"/>
                  </a:lnTo>
                  <a:lnTo>
                    <a:pt x="1332231" y="2835207"/>
                  </a:lnTo>
                  <a:lnTo>
                    <a:pt x="1348106" y="2831396"/>
                  </a:lnTo>
                  <a:lnTo>
                    <a:pt x="1363981" y="2826950"/>
                  </a:lnTo>
                  <a:lnTo>
                    <a:pt x="1379539" y="2822187"/>
                  </a:lnTo>
                  <a:lnTo>
                    <a:pt x="1395096" y="2817106"/>
                  </a:lnTo>
                  <a:lnTo>
                    <a:pt x="1410336" y="2811708"/>
                  </a:lnTo>
                  <a:lnTo>
                    <a:pt x="1425259" y="2805992"/>
                  </a:lnTo>
                  <a:lnTo>
                    <a:pt x="1440499" y="2799958"/>
                  </a:lnTo>
                  <a:lnTo>
                    <a:pt x="1455421" y="2793290"/>
                  </a:lnTo>
                  <a:lnTo>
                    <a:pt x="1470344" y="2786304"/>
                  </a:lnTo>
                  <a:lnTo>
                    <a:pt x="1484949" y="2779000"/>
                  </a:lnTo>
                  <a:lnTo>
                    <a:pt x="1499554" y="2771379"/>
                  </a:lnTo>
                  <a:lnTo>
                    <a:pt x="1513841" y="2763758"/>
                  </a:lnTo>
                  <a:lnTo>
                    <a:pt x="1527811" y="2755501"/>
                  </a:lnTo>
                  <a:lnTo>
                    <a:pt x="1541781" y="2746927"/>
                  </a:lnTo>
                  <a:lnTo>
                    <a:pt x="1555751" y="2738036"/>
                  </a:lnTo>
                  <a:lnTo>
                    <a:pt x="1569086" y="2728192"/>
                  </a:lnTo>
                  <a:lnTo>
                    <a:pt x="1582421" y="2718665"/>
                  </a:lnTo>
                  <a:lnTo>
                    <a:pt x="1595439" y="2708504"/>
                  </a:lnTo>
                  <a:lnTo>
                    <a:pt x="1608456" y="2698342"/>
                  </a:lnTo>
                  <a:lnTo>
                    <a:pt x="1621156" y="2687545"/>
                  </a:lnTo>
                  <a:lnTo>
                    <a:pt x="1633856" y="2676431"/>
                  </a:lnTo>
                  <a:lnTo>
                    <a:pt x="1645921" y="2664999"/>
                  </a:lnTo>
                  <a:lnTo>
                    <a:pt x="1657986" y="2653250"/>
                  </a:lnTo>
                  <a:lnTo>
                    <a:pt x="1669416" y="2640866"/>
                  </a:lnTo>
                  <a:lnTo>
                    <a:pt x="1681164" y="2628799"/>
                  </a:lnTo>
                  <a:lnTo>
                    <a:pt x="1692276" y="2615779"/>
                  </a:lnTo>
                  <a:lnTo>
                    <a:pt x="1703071" y="2602759"/>
                  </a:lnTo>
                  <a:lnTo>
                    <a:pt x="1713549" y="2589422"/>
                  </a:lnTo>
                  <a:lnTo>
                    <a:pt x="1724026" y="2575450"/>
                  </a:lnTo>
                  <a:lnTo>
                    <a:pt x="1734186" y="2561478"/>
                  </a:lnTo>
                  <a:lnTo>
                    <a:pt x="1743711" y="2546870"/>
                  </a:lnTo>
                  <a:lnTo>
                    <a:pt x="1753236" y="2532263"/>
                  </a:lnTo>
                  <a:lnTo>
                    <a:pt x="1762126" y="2517338"/>
                  </a:lnTo>
                  <a:lnTo>
                    <a:pt x="1770699" y="2502096"/>
                  </a:lnTo>
                  <a:lnTo>
                    <a:pt x="1778954" y="2486853"/>
                  </a:lnTo>
                  <a:lnTo>
                    <a:pt x="1786574" y="2471611"/>
                  </a:lnTo>
                  <a:lnTo>
                    <a:pt x="1793876" y="2456051"/>
                  </a:lnTo>
                  <a:lnTo>
                    <a:pt x="1800861" y="2440173"/>
                  </a:lnTo>
                  <a:lnTo>
                    <a:pt x="1807211" y="2424931"/>
                  </a:lnTo>
                  <a:lnTo>
                    <a:pt x="1813244" y="2409053"/>
                  </a:lnTo>
                  <a:lnTo>
                    <a:pt x="1818959" y="2393176"/>
                  </a:lnTo>
                  <a:lnTo>
                    <a:pt x="1824039" y="2376981"/>
                  </a:lnTo>
                  <a:lnTo>
                    <a:pt x="1828801" y="2361103"/>
                  </a:lnTo>
                  <a:lnTo>
                    <a:pt x="1833246" y="2344908"/>
                  </a:lnTo>
                  <a:lnTo>
                    <a:pt x="1837056" y="2328713"/>
                  </a:lnTo>
                  <a:lnTo>
                    <a:pt x="1840549" y="2312518"/>
                  </a:lnTo>
                  <a:lnTo>
                    <a:pt x="1844041" y="2296005"/>
                  </a:lnTo>
                  <a:lnTo>
                    <a:pt x="1846581" y="2280128"/>
                  </a:lnTo>
                  <a:lnTo>
                    <a:pt x="1848804" y="2263615"/>
                  </a:lnTo>
                  <a:lnTo>
                    <a:pt x="1851026" y="2247420"/>
                  </a:lnTo>
                  <a:lnTo>
                    <a:pt x="1852614" y="2230907"/>
                  </a:lnTo>
                  <a:lnTo>
                    <a:pt x="1853566" y="2214712"/>
                  </a:lnTo>
                  <a:lnTo>
                    <a:pt x="1854201" y="2198200"/>
                  </a:lnTo>
                  <a:lnTo>
                    <a:pt x="1854519" y="2182005"/>
                  </a:lnTo>
                  <a:lnTo>
                    <a:pt x="1854519" y="2165492"/>
                  </a:lnTo>
                  <a:lnTo>
                    <a:pt x="1853884" y="2149297"/>
                  </a:lnTo>
                  <a:lnTo>
                    <a:pt x="1853249" y="2132784"/>
                  </a:lnTo>
                  <a:lnTo>
                    <a:pt x="1851979" y="2116589"/>
                  </a:lnTo>
                  <a:lnTo>
                    <a:pt x="1850391" y="2100394"/>
                  </a:lnTo>
                  <a:lnTo>
                    <a:pt x="1848169" y="2084516"/>
                  </a:lnTo>
                  <a:lnTo>
                    <a:pt x="1845946" y="2068321"/>
                  </a:lnTo>
                  <a:lnTo>
                    <a:pt x="1843089" y="2052444"/>
                  </a:lnTo>
                  <a:lnTo>
                    <a:pt x="1839914" y="2036249"/>
                  </a:lnTo>
                  <a:lnTo>
                    <a:pt x="1836421" y="2020371"/>
                  </a:lnTo>
                  <a:lnTo>
                    <a:pt x="1832294" y="2004494"/>
                  </a:lnTo>
                  <a:lnTo>
                    <a:pt x="1828166" y="1988934"/>
                  </a:lnTo>
                  <a:lnTo>
                    <a:pt x="1823404" y="1973374"/>
                  </a:lnTo>
                  <a:lnTo>
                    <a:pt x="1818641" y="1958131"/>
                  </a:lnTo>
                  <a:lnTo>
                    <a:pt x="1812926" y="1942571"/>
                  </a:lnTo>
                  <a:lnTo>
                    <a:pt x="1807211" y="1927329"/>
                  </a:lnTo>
                  <a:lnTo>
                    <a:pt x="1801179" y="1912086"/>
                  </a:lnTo>
                  <a:lnTo>
                    <a:pt x="1794829" y="1897161"/>
                  </a:lnTo>
                  <a:lnTo>
                    <a:pt x="1787844" y="1882554"/>
                  </a:lnTo>
                  <a:lnTo>
                    <a:pt x="1780541" y="1867947"/>
                  </a:lnTo>
                  <a:lnTo>
                    <a:pt x="1772921" y="1853339"/>
                  </a:lnTo>
                  <a:lnTo>
                    <a:pt x="1764984" y="1839050"/>
                  </a:lnTo>
                  <a:lnTo>
                    <a:pt x="1757046" y="1825077"/>
                  </a:lnTo>
                  <a:lnTo>
                    <a:pt x="1747839" y="1810788"/>
                  </a:lnTo>
                  <a:lnTo>
                    <a:pt x="1738949" y="1797450"/>
                  </a:lnTo>
                  <a:lnTo>
                    <a:pt x="1729741" y="1783478"/>
                  </a:lnTo>
                  <a:lnTo>
                    <a:pt x="1719899" y="1770459"/>
                  </a:lnTo>
                  <a:lnTo>
                    <a:pt x="1710056" y="1757121"/>
                  </a:lnTo>
                  <a:lnTo>
                    <a:pt x="1699579" y="1744102"/>
                  </a:lnTo>
                  <a:lnTo>
                    <a:pt x="1688466" y="1731400"/>
                  </a:lnTo>
                  <a:lnTo>
                    <a:pt x="1677671" y="1719333"/>
                  </a:lnTo>
                  <a:lnTo>
                    <a:pt x="1666241" y="1706948"/>
                  </a:lnTo>
                  <a:lnTo>
                    <a:pt x="1654176" y="1694882"/>
                  </a:lnTo>
                  <a:lnTo>
                    <a:pt x="1642429" y="1683132"/>
                  </a:lnTo>
                  <a:lnTo>
                    <a:pt x="1629729" y="1671700"/>
                  </a:lnTo>
                  <a:lnTo>
                    <a:pt x="1617029" y="1660586"/>
                  </a:lnTo>
                  <a:lnTo>
                    <a:pt x="1603694" y="1649472"/>
                  </a:lnTo>
                  <a:lnTo>
                    <a:pt x="1590676" y="1638993"/>
                  </a:lnTo>
                  <a:lnTo>
                    <a:pt x="1576706" y="1628831"/>
                  </a:lnTo>
                  <a:lnTo>
                    <a:pt x="1562736" y="1618987"/>
                  </a:lnTo>
                  <a:lnTo>
                    <a:pt x="1548131" y="1609143"/>
                  </a:lnTo>
                  <a:lnTo>
                    <a:pt x="1533526" y="1599616"/>
                  </a:lnTo>
                  <a:lnTo>
                    <a:pt x="1518286" y="1590407"/>
                  </a:lnTo>
                  <a:lnTo>
                    <a:pt x="1503364" y="1581833"/>
                  </a:lnTo>
                  <a:lnTo>
                    <a:pt x="1488124" y="1573895"/>
                  </a:lnTo>
                  <a:lnTo>
                    <a:pt x="1472884" y="1565956"/>
                  </a:lnTo>
                  <a:lnTo>
                    <a:pt x="1457326" y="1558970"/>
                  </a:lnTo>
                  <a:lnTo>
                    <a:pt x="1441451" y="1551984"/>
                  </a:lnTo>
                  <a:lnTo>
                    <a:pt x="1425894" y="1545633"/>
                  </a:lnTo>
                  <a:lnTo>
                    <a:pt x="1410336" y="1539282"/>
                  </a:lnTo>
                  <a:lnTo>
                    <a:pt x="1394461" y="1533883"/>
                  </a:lnTo>
                  <a:lnTo>
                    <a:pt x="1378269" y="1528802"/>
                  </a:lnTo>
                  <a:lnTo>
                    <a:pt x="1362393" y="1523722"/>
                  </a:lnTo>
                  <a:lnTo>
                    <a:pt x="1346201" y="1519593"/>
                  </a:lnTo>
                  <a:lnTo>
                    <a:pt x="1330008" y="1515783"/>
                  </a:lnTo>
                  <a:lnTo>
                    <a:pt x="1313816" y="1511972"/>
                  </a:lnTo>
                  <a:lnTo>
                    <a:pt x="1297306" y="1509114"/>
                  </a:lnTo>
                  <a:lnTo>
                    <a:pt x="1281114" y="1505939"/>
                  </a:lnTo>
                  <a:lnTo>
                    <a:pt x="1264604" y="1503716"/>
                  </a:lnTo>
                  <a:lnTo>
                    <a:pt x="1248411" y="1502128"/>
                  </a:lnTo>
                  <a:lnTo>
                    <a:pt x="1231901" y="1500540"/>
                  </a:lnTo>
                  <a:lnTo>
                    <a:pt x="1216026" y="1499588"/>
                  </a:lnTo>
                  <a:lnTo>
                    <a:pt x="1199516" y="1498635"/>
                  </a:lnTo>
                  <a:lnTo>
                    <a:pt x="1183323" y="1498000"/>
                  </a:lnTo>
                  <a:close/>
                  <a:moveTo>
                    <a:pt x="3448610" y="1292740"/>
                  </a:moveTo>
                  <a:lnTo>
                    <a:pt x="3453374" y="1316233"/>
                  </a:lnTo>
                  <a:lnTo>
                    <a:pt x="3457184" y="1339726"/>
                  </a:lnTo>
                  <a:lnTo>
                    <a:pt x="3461313" y="1363536"/>
                  </a:lnTo>
                  <a:lnTo>
                    <a:pt x="3464806" y="1387029"/>
                  </a:lnTo>
                  <a:lnTo>
                    <a:pt x="3468617" y="1410521"/>
                  </a:lnTo>
                  <a:lnTo>
                    <a:pt x="3471475" y="1434332"/>
                  </a:lnTo>
                  <a:lnTo>
                    <a:pt x="3474333" y="1458142"/>
                  </a:lnTo>
                  <a:lnTo>
                    <a:pt x="3477191" y="1482270"/>
                  </a:lnTo>
                  <a:lnTo>
                    <a:pt x="3479414" y="1505763"/>
                  </a:lnTo>
                  <a:lnTo>
                    <a:pt x="3481637" y="1529573"/>
                  </a:lnTo>
                  <a:lnTo>
                    <a:pt x="3483542" y="1553383"/>
                  </a:lnTo>
                  <a:lnTo>
                    <a:pt x="3485130" y="1577511"/>
                  </a:lnTo>
                  <a:lnTo>
                    <a:pt x="3486400" y="1601321"/>
                  </a:lnTo>
                  <a:lnTo>
                    <a:pt x="3487353" y="1625449"/>
                  </a:lnTo>
                  <a:lnTo>
                    <a:pt x="3487988" y="1648942"/>
                  </a:lnTo>
                  <a:lnTo>
                    <a:pt x="3488623" y="1672752"/>
                  </a:lnTo>
                  <a:lnTo>
                    <a:pt x="3760136" y="1672752"/>
                  </a:lnTo>
                  <a:lnTo>
                    <a:pt x="3758549" y="1661641"/>
                  </a:lnTo>
                  <a:lnTo>
                    <a:pt x="3756643" y="1649894"/>
                  </a:lnTo>
                  <a:lnTo>
                    <a:pt x="3754420" y="1638465"/>
                  </a:lnTo>
                  <a:lnTo>
                    <a:pt x="3751245" y="1627354"/>
                  </a:lnTo>
                  <a:lnTo>
                    <a:pt x="3748069" y="1615925"/>
                  </a:lnTo>
                  <a:lnTo>
                    <a:pt x="3744258" y="1604813"/>
                  </a:lnTo>
                  <a:lnTo>
                    <a:pt x="3740448" y="1594019"/>
                  </a:lnTo>
                  <a:lnTo>
                    <a:pt x="3736002" y="1583225"/>
                  </a:lnTo>
                  <a:lnTo>
                    <a:pt x="3731238" y="1572114"/>
                  </a:lnTo>
                  <a:lnTo>
                    <a:pt x="3726158" y="1561320"/>
                  </a:lnTo>
                  <a:lnTo>
                    <a:pt x="3721076" y="1550843"/>
                  </a:lnTo>
                  <a:lnTo>
                    <a:pt x="3715043" y="1540049"/>
                  </a:lnTo>
                  <a:lnTo>
                    <a:pt x="3709009" y="1529890"/>
                  </a:lnTo>
                  <a:lnTo>
                    <a:pt x="3702658" y="1519731"/>
                  </a:lnTo>
                  <a:lnTo>
                    <a:pt x="3696307" y="1509890"/>
                  </a:lnTo>
                  <a:lnTo>
                    <a:pt x="3689321" y="1500048"/>
                  </a:lnTo>
                  <a:lnTo>
                    <a:pt x="3680746" y="1488302"/>
                  </a:lnTo>
                  <a:lnTo>
                    <a:pt x="3671855" y="1476873"/>
                  </a:lnTo>
                  <a:lnTo>
                    <a:pt x="3662646" y="1465761"/>
                  </a:lnTo>
                  <a:lnTo>
                    <a:pt x="3653119" y="1454650"/>
                  </a:lnTo>
                  <a:lnTo>
                    <a:pt x="3642957" y="1443856"/>
                  </a:lnTo>
                  <a:lnTo>
                    <a:pt x="3632795" y="1433379"/>
                  </a:lnTo>
                  <a:lnTo>
                    <a:pt x="3622633" y="1423220"/>
                  </a:lnTo>
                  <a:lnTo>
                    <a:pt x="3612154" y="1412744"/>
                  </a:lnTo>
                  <a:lnTo>
                    <a:pt x="3601039" y="1402902"/>
                  </a:lnTo>
                  <a:lnTo>
                    <a:pt x="3590242" y="1393061"/>
                  </a:lnTo>
                  <a:lnTo>
                    <a:pt x="3578810" y="1383536"/>
                  </a:lnTo>
                  <a:lnTo>
                    <a:pt x="3567378" y="1374330"/>
                  </a:lnTo>
                  <a:lnTo>
                    <a:pt x="3555946" y="1365123"/>
                  </a:lnTo>
                  <a:lnTo>
                    <a:pt x="3544196" y="1356234"/>
                  </a:lnTo>
                  <a:lnTo>
                    <a:pt x="3532128" y="1347345"/>
                  </a:lnTo>
                  <a:lnTo>
                    <a:pt x="3520061" y="1338456"/>
                  </a:lnTo>
                  <a:lnTo>
                    <a:pt x="3502596" y="1326392"/>
                  </a:lnTo>
                  <a:lnTo>
                    <a:pt x="3484812" y="1314963"/>
                  </a:lnTo>
                  <a:lnTo>
                    <a:pt x="3467029" y="1303851"/>
                  </a:lnTo>
                  <a:lnTo>
                    <a:pt x="3448610" y="1292740"/>
                  </a:lnTo>
                  <a:close/>
                  <a:moveTo>
                    <a:pt x="1163321" y="1279525"/>
                  </a:moveTo>
                  <a:lnTo>
                    <a:pt x="1184911" y="1279525"/>
                  </a:lnTo>
                  <a:lnTo>
                    <a:pt x="1206501" y="1279843"/>
                  </a:lnTo>
                  <a:lnTo>
                    <a:pt x="1228408" y="1280795"/>
                  </a:lnTo>
                  <a:lnTo>
                    <a:pt x="1249998" y="1282383"/>
                  </a:lnTo>
                  <a:lnTo>
                    <a:pt x="1271589" y="1284288"/>
                  </a:lnTo>
                  <a:lnTo>
                    <a:pt x="1293179" y="1287146"/>
                  </a:lnTo>
                  <a:lnTo>
                    <a:pt x="1314769" y="1290004"/>
                  </a:lnTo>
                  <a:lnTo>
                    <a:pt x="1336358" y="1293497"/>
                  </a:lnTo>
                  <a:lnTo>
                    <a:pt x="1357631" y="1297625"/>
                  </a:lnTo>
                  <a:lnTo>
                    <a:pt x="1379221" y="1302389"/>
                  </a:lnTo>
                  <a:lnTo>
                    <a:pt x="1400494" y="1307787"/>
                  </a:lnTo>
                  <a:lnTo>
                    <a:pt x="1422084" y="1313503"/>
                  </a:lnTo>
                  <a:lnTo>
                    <a:pt x="1443039" y="1319536"/>
                  </a:lnTo>
                  <a:lnTo>
                    <a:pt x="1464311" y="1326523"/>
                  </a:lnTo>
                  <a:lnTo>
                    <a:pt x="1485266" y="1334144"/>
                  </a:lnTo>
                  <a:lnTo>
                    <a:pt x="1506221" y="1342083"/>
                  </a:lnTo>
                  <a:lnTo>
                    <a:pt x="1526859" y="1350656"/>
                  </a:lnTo>
                  <a:lnTo>
                    <a:pt x="1547814" y="1359548"/>
                  </a:lnTo>
                  <a:lnTo>
                    <a:pt x="1568134" y="1369392"/>
                  </a:lnTo>
                  <a:lnTo>
                    <a:pt x="1588454" y="1379871"/>
                  </a:lnTo>
                  <a:lnTo>
                    <a:pt x="1608456" y="1390350"/>
                  </a:lnTo>
                  <a:lnTo>
                    <a:pt x="1628459" y="1401782"/>
                  </a:lnTo>
                  <a:lnTo>
                    <a:pt x="1648461" y="1413849"/>
                  </a:lnTo>
                  <a:lnTo>
                    <a:pt x="1667829" y="1426234"/>
                  </a:lnTo>
                  <a:lnTo>
                    <a:pt x="1686879" y="1438618"/>
                  </a:lnTo>
                  <a:lnTo>
                    <a:pt x="1705611" y="1451955"/>
                  </a:lnTo>
                  <a:lnTo>
                    <a:pt x="1724026" y="1465927"/>
                  </a:lnTo>
                  <a:lnTo>
                    <a:pt x="1741806" y="1479582"/>
                  </a:lnTo>
                  <a:lnTo>
                    <a:pt x="1759269" y="1494189"/>
                  </a:lnTo>
                  <a:lnTo>
                    <a:pt x="1776096" y="1509114"/>
                  </a:lnTo>
                  <a:lnTo>
                    <a:pt x="1792606" y="1524357"/>
                  </a:lnTo>
                  <a:lnTo>
                    <a:pt x="1808481" y="1539599"/>
                  </a:lnTo>
                  <a:lnTo>
                    <a:pt x="1824039" y="1555159"/>
                  </a:lnTo>
                  <a:lnTo>
                    <a:pt x="1838961" y="1571354"/>
                  </a:lnTo>
                  <a:lnTo>
                    <a:pt x="1853884" y="1587867"/>
                  </a:lnTo>
                  <a:lnTo>
                    <a:pt x="1868171" y="1604697"/>
                  </a:lnTo>
                  <a:lnTo>
                    <a:pt x="1881824" y="1621845"/>
                  </a:lnTo>
                  <a:lnTo>
                    <a:pt x="1895159" y="1639310"/>
                  </a:lnTo>
                  <a:lnTo>
                    <a:pt x="1907859" y="1656775"/>
                  </a:lnTo>
                  <a:lnTo>
                    <a:pt x="1920559" y="1674876"/>
                  </a:lnTo>
                  <a:lnTo>
                    <a:pt x="1932306" y="1692976"/>
                  </a:lnTo>
                  <a:lnTo>
                    <a:pt x="1944054" y="1711712"/>
                  </a:lnTo>
                  <a:lnTo>
                    <a:pt x="1954849" y="1730130"/>
                  </a:lnTo>
                  <a:lnTo>
                    <a:pt x="1965326" y="1749183"/>
                  </a:lnTo>
                  <a:lnTo>
                    <a:pt x="1975169" y="1768236"/>
                  </a:lnTo>
                  <a:lnTo>
                    <a:pt x="1984694" y="1787924"/>
                  </a:lnTo>
                  <a:lnTo>
                    <a:pt x="1994219" y="1807295"/>
                  </a:lnTo>
                  <a:lnTo>
                    <a:pt x="2002791" y="1826983"/>
                  </a:lnTo>
                  <a:lnTo>
                    <a:pt x="2011046" y="1846988"/>
                  </a:lnTo>
                  <a:lnTo>
                    <a:pt x="2018349" y="1866994"/>
                  </a:lnTo>
                  <a:lnTo>
                    <a:pt x="2025334" y="1887317"/>
                  </a:lnTo>
                  <a:lnTo>
                    <a:pt x="2032319" y="1907958"/>
                  </a:lnTo>
                  <a:lnTo>
                    <a:pt x="2038351" y="1928281"/>
                  </a:lnTo>
                  <a:lnTo>
                    <a:pt x="2044066" y="1949240"/>
                  </a:lnTo>
                  <a:lnTo>
                    <a:pt x="2049146" y="1970198"/>
                  </a:lnTo>
                  <a:lnTo>
                    <a:pt x="2054226" y="1991156"/>
                  </a:lnTo>
                  <a:lnTo>
                    <a:pt x="2058036" y="2012115"/>
                  </a:lnTo>
                  <a:lnTo>
                    <a:pt x="2061846" y="2033391"/>
                  </a:lnTo>
                  <a:lnTo>
                    <a:pt x="2065021" y="2054667"/>
                  </a:lnTo>
                  <a:lnTo>
                    <a:pt x="2067561" y="2076260"/>
                  </a:lnTo>
                  <a:lnTo>
                    <a:pt x="2070101" y="2097536"/>
                  </a:lnTo>
                  <a:lnTo>
                    <a:pt x="2071689" y="2119130"/>
                  </a:lnTo>
                  <a:lnTo>
                    <a:pt x="2072641" y="2140405"/>
                  </a:lnTo>
                  <a:lnTo>
                    <a:pt x="2073276" y="2161999"/>
                  </a:lnTo>
                  <a:lnTo>
                    <a:pt x="2073276" y="2183592"/>
                  </a:lnTo>
                  <a:lnTo>
                    <a:pt x="2072959" y="2205503"/>
                  </a:lnTo>
                  <a:lnTo>
                    <a:pt x="2072006" y="2226779"/>
                  </a:lnTo>
                  <a:lnTo>
                    <a:pt x="2070419" y="2248690"/>
                  </a:lnTo>
                  <a:lnTo>
                    <a:pt x="2068196" y="2269966"/>
                  </a:lnTo>
                  <a:lnTo>
                    <a:pt x="2065974" y="2291877"/>
                  </a:lnTo>
                  <a:lnTo>
                    <a:pt x="2062799" y="2313153"/>
                  </a:lnTo>
                  <a:lnTo>
                    <a:pt x="2058989" y="2335064"/>
                  </a:lnTo>
                  <a:lnTo>
                    <a:pt x="2055179" y="2356658"/>
                  </a:lnTo>
                  <a:lnTo>
                    <a:pt x="2050099" y="2377933"/>
                  </a:lnTo>
                  <a:lnTo>
                    <a:pt x="2045336" y="2399527"/>
                  </a:lnTo>
                  <a:lnTo>
                    <a:pt x="2039304" y="2420485"/>
                  </a:lnTo>
                  <a:lnTo>
                    <a:pt x="2032954" y="2442079"/>
                  </a:lnTo>
                  <a:lnTo>
                    <a:pt x="2025969" y="2463037"/>
                  </a:lnTo>
                  <a:lnTo>
                    <a:pt x="2018666" y="2483995"/>
                  </a:lnTo>
                  <a:lnTo>
                    <a:pt x="2010411" y="2504954"/>
                  </a:lnTo>
                  <a:lnTo>
                    <a:pt x="2002474" y="2525912"/>
                  </a:lnTo>
                  <a:lnTo>
                    <a:pt x="1992949" y="2546235"/>
                  </a:lnTo>
                  <a:lnTo>
                    <a:pt x="1983424" y="2566876"/>
                  </a:lnTo>
                  <a:lnTo>
                    <a:pt x="1973264" y="2587199"/>
                  </a:lnTo>
                  <a:lnTo>
                    <a:pt x="1962469" y="2607205"/>
                  </a:lnTo>
                  <a:lnTo>
                    <a:pt x="1951039" y="2627211"/>
                  </a:lnTo>
                  <a:lnTo>
                    <a:pt x="1939291" y="2647217"/>
                  </a:lnTo>
                  <a:lnTo>
                    <a:pt x="1928179" y="2664682"/>
                  </a:lnTo>
                  <a:lnTo>
                    <a:pt x="1916431" y="2681830"/>
                  </a:lnTo>
                  <a:lnTo>
                    <a:pt x="1905001" y="2698660"/>
                  </a:lnTo>
                  <a:lnTo>
                    <a:pt x="1892936" y="2715172"/>
                  </a:lnTo>
                  <a:lnTo>
                    <a:pt x="1880236" y="2731367"/>
                  </a:lnTo>
                  <a:lnTo>
                    <a:pt x="1867854" y="2747245"/>
                  </a:lnTo>
                  <a:lnTo>
                    <a:pt x="1854519" y="2762170"/>
                  </a:lnTo>
                  <a:lnTo>
                    <a:pt x="1841184" y="2777412"/>
                  </a:lnTo>
                  <a:lnTo>
                    <a:pt x="1827849" y="2792337"/>
                  </a:lnTo>
                  <a:lnTo>
                    <a:pt x="1813879" y="2806627"/>
                  </a:lnTo>
                  <a:lnTo>
                    <a:pt x="1799909" y="2820282"/>
                  </a:lnTo>
                  <a:lnTo>
                    <a:pt x="1785304" y="2834254"/>
                  </a:lnTo>
                  <a:lnTo>
                    <a:pt x="1770699" y="2847274"/>
                  </a:lnTo>
                  <a:lnTo>
                    <a:pt x="1755776" y="2860293"/>
                  </a:lnTo>
                  <a:lnTo>
                    <a:pt x="1740854" y="2872678"/>
                  </a:lnTo>
                  <a:lnTo>
                    <a:pt x="1725296" y="2885062"/>
                  </a:lnTo>
                  <a:lnTo>
                    <a:pt x="1709739" y="2896811"/>
                  </a:lnTo>
                  <a:lnTo>
                    <a:pt x="1693864" y="2908243"/>
                  </a:lnTo>
                  <a:lnTo>
                    <a:pt x="1677671" y="2919358"/>
                  </a:lnTo>
                  <a:lnTo>
                    <a:pt x="1661161" y="2929837"/>
                  </a:lnTo>
                  <a:lnTo>
                    <a:pt x="1644969" y="2940316"/>
                  </a:lnTo>
                  <a:lnTo>
                    <a:pt x="1628141" y="2950478"/>
                  </a:lnTo>
                  <a:lnTo>
                    <a:pt x="1611314" y="2960004"/>
                  </a:lnTo>
                  <a:lnTo>
                    <a:pt x="1594169" y="2969213"/>
                  </a:lnTo>
                  <a:lnTo>
                    <a:pt x="1577024" y="2977787"/>
                  </a:lnTo>
                  <a:lnTo>
                    <a:pt x="1559561" y="2986361"/>
                  </a:lnTo>
                  <a:lnTo>
                    <a:pt x="1542099" y="2994300"/>
                  </a:lnTo>
                  <a:lnTo>
                    <a:pt x="1524319" y="3001921"/>
                  </a:lnTo>
                  <a:lnTo>
                    <a:pt x="1506539" y="3008907"/>
                  </a:lnTo>
                  <a:lnTo>
                    <a:pt x="1488441" y="3015893"/>
                  </a:lnTo>
                  <a:lnTo>
                    <a:pt x="1470344" y="3022562"/>
                  </a:lnTo>
                  <a:lnTo>
                    <a:pt x="1451929" y="3028595"/>
                  </a:lnTo>
                  <a:lnTo>
                    <a:pt x="1433514" y="3034311"/>
                  </a:lnTo>
                  <a:lnTo>
                    <a:pt x="1415099" y="3039709"/>
                  </a:lnTo>
                  <a:lnTo>
                    <a:pt x="1396684" y="3044473"/>
                  </a:lnTo>
                  <a:lnTo>
                    <a:pt x="1377951" y="3048918"/>
                  </a:lnTo>
                  <a:lnTo>
                    <a:pt x="1358901" y="3053364"/>
                  </a:lnTo>
                  <a:lnTo>
                    <a:pt x="1340168" y="3056857"/>
                  </a:lnTo>
                  <a:lnTo>
                    <a:pt x="1321119" y="3060033"/>
                  </a:lnTo>
                  <a:lnTo>
                    <a:pt x="1302069" y="3062891"/>
                  </a:lnTo>
                  <a:lnTo>
                    <a:pt x="1282701" y="3065431"/>
                  </a:lnTo>
                  <a:lnTo>
                    <a:pt x="1263651" y="3067336"/>
                  </a:lnTo>
                  <a:lnTo>
                    <a:pt x="1244601" y="3069242"/>
                  </a:lnTo>
                  <a:lnTo>
                    <a:pt x="1225551" y="3070512"/>
                  </a:lnTo>
                  <a:lnTo>
                    <a:pt x="1205866" y="3071464"/>
                  </a:lnTo>
                  <a:lnTo>
                    <a:pt x="1186816" y="3071782"/>
                  </a:lnTo>
                  <a:lnTo>
                    <a:pt x="1167448" y="3071782"/>
                  </a:lnTo>
                  <a:lnTo>
                    <a:pt x="1148081" y="3071464"/>
                  </a:lnTo>
                  <a:lnTo>
                    <a:pt x="1128396" y="3070512"/>
                  </a:lnTo>
                  <a:lnTo>
                    <a:pt x="1109346" y="3069242"/>
                  </a:lnTo>
                  <a:lnTo>
                    <a:pt x="1089978" y="3067336"/>
                  </a:lnTo>
                  <a:lnTo>
                    <a:pt x="1070293" y="3065431"/>
                  </a:lnTo>
                  <a:lnTo>
                    <a:pt x="1051243" y="3062891"/>
                  </a:lnTo>
                  <a:lnTo>
                    <a:pt x="1031876" y="3059715"/>
                  </a:lnTo>
                  <a:lnTo>
                    <a:pt x="1012826" y="3056540"/>
                  </a:lnTo>
                  <a:lnTo>
                    <a:pt x="993141" y="3053046"/>
                  </a:lnTo>
                  <a:lnTo>
                    <a:pt x="974091" y="3048601"/>
                  </a:lnTo>
                  <a:lnTo>
                    <a:pt x="955041" y="3043837"/>
                  </a:lnTo>
                  <a:lnTo>
                    <a:pt x="935673" y="3038757"/>
                  </a:lnTo>
                  <a:lnTo>
                    <a:pt x="916941" y="3033041"/>
                  </a:lnTo>
                  <a:lnTo>
                    <a:pt x="897891" y="3027325"/>
                  </a:lnTo>
                  <a:lnTo>
                    <a:pt x="879158" y="3020656"/>
                  </a:lnTo>
                  <a:lnTo>
                    <a:pt x="860426" y="3013988"/>
                  </a:lnTo>
                  <a:lnTo>
                    <a:pt x="841376" y="3006367"/>
                  </a:lnTo>
                  <a:lnTo>
                    <a:pt x="682626" y="3263900"/>
                  </a:lnTo>
                  <a:lnTo>
                    <a:pt x="424180" y="3104490"/>
                  </a:lnTo>
                  <a:lnTo>
                    <a:pt x="583566" y="2846956"/>
                  </a:lnTo>
                  <a:lnTo>
                    <a:pt x="568326" y="2833619"/>
                  </a:lnTo>
                  <a:lnTo>
                    <a:pt x="553721" y="2819647"/>
                  </a:lnTo>
                  <a:lnTo>
                    <a:pt x="539751" y="2805992"/>
                  </a:lnTo>
                  <a:lnTo>
                    <a:pt x="526098" y="2791702"/>
                  </a:lnTo>
                  <a:lnTo>
                    <a:pt x="512446" y="2777095"/>
                  </a:lnTo>
                  <a:lnTo>
                    <a:pt x="499428" y="2762170"/>
                  </a:lnTo>
                  <a:lnTo>
                    <a:pt x="486411" y="2747245"/>
                  </a:lnTo>
                  <a:lnTo>
                    <a:pt x="474346" y="2732003"/>
                  </a:lnTo>
                  <a:lnTo>
                    <a:pt x="462280" y="2716443"/>
                  </a:lnTo>
                  <a:lnTo>
                    <a:pt x="450533" y="2700565"/>
                  </a:lnTo>
                  <a:lnTo>
                    <a:pt x="439420" y="2684688"/>
                  </a:lnTo>
                  <a:lnTo>
                    <a:pt x="428308" y="2668492"/>
                  </a:lnTo>
                  <a:lnTo>
                    <a:pt x="417830" y="2651980"/>
                  </a:lnTo>
                  <a:lnTo>
                    <a:pt x="407988" y="2635467"/>
                  </a:lnTo>
                  <a:lnTo>
                    <a:pt x="398145" y="2618637"/>
                  </a:lnTo>
                  <a:lnTo>
                    <a:pt x="388620" y="2601489"/>
                  </a:lnTo>
                  <a:lnTo>
                    <a:pt x="379730" y="2584341"/>
                  </a:lnTo>
                  <a:lnTo>
                    <a:pt x="371158" y="2567194"/>
                  </a:lnTo>
                  <a:lnTo>
                    <a:pt x="362903" y="2549728"/>
                  </a:lnTo>
                  <a:lnTo>
                    <a:pt x="354965" y="2531946"/>
                  </a:lnTo>
                  <a:lnTo>
                    <a:pt x="347663" y="2514163"/>
                  </a:lnTo>
                  <a:lnTo>
                    <a:pt x="340360" y="2496380"/>
                  </a:lnTo>
                  <a:lnTo>
                    <a:pt x="333693" y="2478280"/>
                  </a:lnTo>
                  <a:lnTo>
                    <a:pt x="327660" y="2460179"/>
                  </a:lnTo>
                  <a:lnTo>
                    <a:pt x="321628" y="2441761"/>
                  </a:lnTo>
                  <a:lnTo>
                    <a:pt x="315913" y="2423343"/>
                  </a:lnTo>
                  <a:lnTo>
                    <a:pt x="310833" y="2404608"/>
                  </a:lnTo>
                  <a:lnTo>
                    <a:pt x="306070" y="2386190"/>
                  </a:lnTo>
                  <a:lnTo>
                    <a:pt x="301943" y="2367454"/>
                  </a:lnTo>
                  <a:lnTo>
                    <a:pt x="297815" y="2348719"/>
                  </a:lnTo>
                  <a:lnTo>
                    <a:pt x="294323" y="2329348"/>
                  </a:lnTo>
                  <a:lnTo>
                    <a:pt x="291148" y="2310613"/>
                  </a:lnTo>
                  <a:lnTo>
                    <a:pt x="288608" y="2291560"/>
                  </a:lnTo>
                  <a:lnTo>
                    <a:pt x="286385" y="2272507"/>
                  </a:lnTo>
                  <a:lnTo>
                    <a:pt x="284163" y="2253136"/>
                  </a:lnTo>
                  <a:lnTo>
                    <a:pt x="282893" y="2233765"/>
                  </a:lnTo>
                  <a:lnTo>
                    <a:pt x="281623" y="2214712"/>
                  </a:lnTo>
                  <a:lnTo>
                    <a:pt x="280988" y="2195342"/>
                  </a:lnTo>
                  <a:lnTo>
                    <a:pt x="280988" y="2175971"/>
                  </a:lnTo>
                  <a:lnTo>
                    <a:pt x="280988" y="2156600"/>
                  </a:lnTo>
                  <a:lnTo>
                    <a:pt x="281623" y="2137230"/>
                  </a:lnTo>
                  <a:lnTo>
                    <a:pt x="282575" y="2117859"/>
                  </a:lnTo>
                  <a:lnTo>
                    <a:pt x="284163" y="2098489"/>
                  </a:lnTo>
                  <a:lnTo>
                    <a:pt x="286068" y="2079118"/>
                  </a:lnTo>
                  <a:lnTo>
                    <a:pt x="288290" y="2060065"/>
                  </a:lnTo>
                  <a:lnTo>
                    <a:pt x="290830" y="2040377"/>
                  </a:lnTo>
                  <a:lnTo>
                    <a:pt x="294323" y="2021324"/>
                  </a:lnTo>
                  <a:lnTo>
                    <a:pt x="297815" y="2001953"/>
                  </a:lnTo>
                  <a:lnTo>
                    <a:pt x="301943" y="1982900"/>
                  </a:lnTo>
                  <a:lnTo>
                    <a:pt x="306070" y="1963530"/>
                  </a:lnTo>
                  <a:lnTo>
                    <a:pt x="311150" y="1944476"/>
                  </a:lnTo>
                  <a:lnTo>
                    <a:pt x="316230" y="1925423"/>
                  </a:lnTo>
                  <a:lnTo>
                    <a:pt x="322263" y="1906688"/>
                  </a:lnTo>
                  <a:lnTo>
                    <a:pt x="328613" y="1887317"/>
                  </a:lnTo>
                  <a:lnTo>
                    <a:pt x="334963" y="1868582"/>
                  </a:lnTo>
                  <a:lnTo>
                    <a:pt x="341948" y="1849846"/>
                  </a:lnTo>
                  <a:lnTo>
                    <a:pt x="349568" y="1831428"/>
                  </a:lnTo>
                  <a:lnTo>
                    <a:pt x="357505" y="1813010"/>
                  </a:lnTo>
                  <a:lnTo>
                    <a:pt x="366078" y="1794275"/>
                  </a:lnTo>
                  <a:lnTo>
                    <a:pt x="374968" y="1775857"/>
                  </a:lnTo>
                  <a:lnTo>
                    <a:pt x="384175" y="1757757"/>
                  </a:lnTo>
                  <a:lnTo>
                    <a:pt x="393700" y="1739974"/>
                  </a:lnTo>
                  <a:lnTo>
                    <a:pt x="404495" y="1721873"/>
                  </a:lnTo>
                  <a:lnTo>
                    <a:pt x="414973" y="1704408"/>
                  </a:lnTo>
                  <a:lnTo>
                    <a:pt x="427355" y="1684402"/>
                  </a:lnTo>
                  <a:lnTo>
                    <a:pt x="440055" y="1665667"/>
                  </a:lnTo>
                  <a:lnTo>
                    <a:pt x="453390" y="1646931"/>
                  </a:lnTo>
                  <a:lnTo>
                    <a:pt x="467043" y="1628831"/>
                  </a:lnTo>
                  <a:lnTo>
                    <a:pt x="481331" y="1611048"/>
                  </a:lnTo>
                  <a:lnTo>
                    <a:pt x="495301" y="1593583"/>
                  </a:lnTo>
                  <a:lnTo>
                    <a:pt x="510223" y="1576753"/>
                  </a:lnTo>
                  <a:lnTo>
                    <a:pt x="525463" y="1560240"/>
                  </a:lnTo>
                  <a:lnTo>
                    <a:pt x="541021" y="1544045"/>
                  </a:lnTo>
                  <a:lnTo>
                    <a:pt x="556896" y="1528485"/>
                  </a:lnTo>
                  <a:lnTo>
                    <a:pt x="573088" y="1513242"/>
                  </a:lnTo>
                  <a:lnTo>
                    <a:pt x="589598" y="1498953"/>
                  </a:lnTo>
                  <a:lnTo>
                    <a:pt x="606108" y="1484663"/>
                  </a:lnTo>
                  <a:lnTo>
                    <a:pt x="623571" y="1470691"/>
                  </a:lnTo>
                  <a:lnTo>
                    <a:pt x="640716" y="1457671"/>
                  </a:lnTo>
                  <a:lnTo>
                    <a:pt x="658496" y="1444651"/>
                  </a:lnTo>
                  <a:lnTo>
                    <a:pt x="676276" y="1432267"/>
                  </a:lnTo>
                  <a:lnTo>
                    <a:pt x="694373" y="1420200"/>
                  </a:lnTo>
                  <a:lnTo>
                    <a:pt x="712788" y="1408768"/>
                  </a:lnTo>
                  <a:lnTo>
                    <a:pt x="731521" y="1397972"/>
                  </a:lnTo>
                  <a:lnTo>
                    <a:pt x="750571" y="1387175"/>
                  </a:lnTo>
                  <a:lnTo>
                    <a:pt x="769621" y="1377331"/>
                  </a:lnTo>
                  <a:lnTo>
                    <a:pt x="788988" y="1367804"/>
                  </a:lnTo>
                  <a:lnTo>
                    <a:pt x="808673" y="1358595"/>
                  </a:lnTo>
                  <a:lnTo>
                    <a:pt x="828358" y="1350021"/>
                  </a:lnTo>
                  <a:lnTo>
                    <a:pt x="848361" y="1341765"/>
                  </a:lnTo>
                  <a:lnTo>
                    <a:pt x="868363" y="1334144"/>
                  </a:lnTo>
                  <a:lnTo>
                    <a:pt x="889001" y="1326840"/>
                  </a:lnTo>
                  <a:lnTo>
                    <a:pt x="909321" y="1320489"/>
                  </a:lnTo>
                  <a:lnTo>
                    <a:pt x="929958" y="1314456"/>
                  </a:lnTo>
                  <a:lnTo>
                    <a:pt x="950596" y="1308422"/>
                  </a:lnTo>
                  <a:lnTo>
                    <a:pt x="971551" y="1303659"/>
                  </a:lnTo>
                  <a:lnTo>
                    <a:pt x="992506" y="1298578"/>
                  </a:lnTo>
                  <a:lnTo>
                    <a:pt x="1013778" y="1294450"/>
                  </a:lnTo>
                  <a:lnTo>
                    <a:pt x="1034733" y="1290957"/>
                  </a:lnTo>
                  <a:lnTo>
                    <a:pt x="1056006" y="1287781"/>
                  </a:lnTo>
                  <a:lnTo>
                    <a:pt x="1077278" y="1284923"/>
                  </a:lnTo>
                  <a:lnTo>
                    <a:pt x="1098868" y="1282701"/>
                  </a:lnTo>
                  <a:lnTo>
                    <a:pt x="1120141" y="1281113"/>
                  </a:lnTo>
                  <a:lnTo>
                    <a:pt x="1142048" y="1280160"/>
                  </a:lnTo>
                  <a:lnTo>
                    <a:pt x="1163321" y="1279525"/>
                  </a:lnTo>
                  <a:close/>
                  <a:moveTo>
                    <a:pt x="2870652" y="1075590"/>
                  </a:moveTo>
                  <a:lnTo>
                    <a:pt x="2877003" y="1112417"/>
                  </a:lnTo>
                  <a:lnTo>
                    <a:pt x="2883037" y="1149561"/>
                  </a:lnTo>
                  <a:lnTo>
                    <a:pt x="2888435" y="1186705"/>
                  </a:lnTo>
                  <a:lnTo>
                    <a:pt x="2893834" y="1223849"/>
                  </a:lnTo>
                  <a:lnTo>
                    <a:pt x="2898280" y="1261310"/>
                  </a:lnTo>
                  <a:lnTo>
                    <a:pt x="2902725" y="1298454"/>
                  </a:lnTo>
                  <a:lnTo>
                    <a:pt x="2906536" y="1335598"/>
                  </a:lnTo>
                  <a:lnTo>
                    <a:pt x="2910347" y="1373377"/>
                  </a:lnTo>
                  <a:lnTo>
                    <a:pt x="2913205" y="1410521"/>
                  </a:lnTo>
                  <a:lnTo>
                    <a:pt x="2916063" y="1448300"/>
                  </a:lnTo>
                  <a:lnTo>
                    <a:pt x="2918603" y="1485444"/>
                  </a:lnTo>
                  <a:lnTo>
                    <a:pt x="2920509" y="1522906"/>
                  </a:lnTo>
                  <a:lnTo>
                    <a:pt x="2922096" y="1560685"/>
                  </a:lnTo>
                  <a:lnTo>
                    <a:pt x="2923049" y="1597829"/>
                  </a:lnTo>
                  <a:lnTo>
                    <a:pt x="2924002" y="1635608"/>
                  </a:lnTo>
                  <a:lnTo>
                    <a:pt x="2924954" y="1672752"/>
                  </a:lnTo>
                  <a:lnTo>
                    <a:pt x="3418125" y="1672752"/>
                  </a:lnTo>
                  <a:lnTo>
                    <a:pt x="3417490" y="1646085"/>
                  </a:lnTo>
                  <a:lnTo>
                    <a:pt x="3416537" y="1619417"/>
                  </a:lnTo>
                  <a:lnTo>
                    <a:pt x="3414949" y="1592432"/>
                  </a:lnTo>
                  <a:lnTo>
                    <a:pt x="3413361" y="1565447"/>
                  </a:lnTo>
                  <a:lnTo>
                    <a:pt x="3411456" y="1538780"/>
                  </a:lnTo>
                  <a:lnTo>
                    <a:pt x="3409233" y="1512112"/>
                  </a:lnTo>
                  <a:lnTo>
                    <a:pt x="3406375" y="1485127"/>
                  </a:lnTo>
                  <a:lnTo>
                    <a:pt x="3403517" y="1458777"/>
                  </a:lnTo>
                  <a:lnTo>
                    <a:pt x="3400341" y="1432109"/>
                  </a:lnTo>
                  <a:lnTo>
                    <a:pt x="3396213" y="1405442"/>
                  </a:lnTo>
                  <a:lnTo>
                    <a:pt x="3392402" y="1378774"/>
                  </a:lnTo>
                  <a:lnTo>
                    <a:pt x="3387956" y="1352107"/>
                  </a:lnTo>
                  <a:lnTo>
                    <a:pt x="3383193" y="1325757"/>
                  </a:lnTo>
                  <a:lnTo>
                    <a:pt x="3378112" y="1299407"/>
                  </a:lnTo>
                  <a:lnTo>
                    <a:pt x="3372396" y="1273374"/>
                  </a:lnTo>
                  <a:lnTo>
                    <a:pt x="3366998" y="1247024"/>
                  </a:lnTo>
                  <a:lnTo>
                    <a:pt x="3350167" y="1238452"/>
                  </a:lnTo>
                  <a:lnTo>
                    <a:pt x="3333019" y="1230198"/>
                  </a:lnTo>
                  <a:lnTo>
                    <a:pt x="3315870" y="1222261"/>
                  </a:lnTo>
                  <a:lnTo>
                    <a:pt x="3298722" y="1214325"/>
                  </a:lnTo>
                  <a:lnTo>
                    <a:pt x="3281574" y="1206705"/>
                  </a:lnTo>
                  <a:lnTo>
                    <a:pt x="3264108" y="1199086"/>
                  </a:lnTo>
                  <a:lnTo>
                    <a:pt x="3246642" y="1191784"/>
                  </a:lnTo>
                  <a:lnTo>
                    <a:pt x="3228542" y="1184800"/>
                  </a:lnTo>
                  <a:lnTo>
                    <a:pt x="3193292" y="1170831"/>
                  </a:lnTo>
                  <a:lnTo>
                    <a:pt x="3157726" y="1157815"/>
                  </a:lnTo>
                  <a:lnTo>
                    <a:pt x="3121842" y="1145434"/>
                  </a:lnTo>
                  <a:lnTo>
                    <a:pt x="3085957" y="1133687"/>
                  </a:lnTo>
                  <a:lnTo>
                    <a:pt x="3058965" y="1125433"/>
                  </a:lnTo>
                  <a:lnTo>
                    <a:pt x="3032290" y="1117179"/>
                  </a:lnTo>
                  <a:lnTo>
                    <a:pt x="3005615" y="1109559"/>
                  </a:lnTo>
                  <a:lnTo>
                    <a:pt x="2978940" y="1102258"/>
                  </a:lnTo>
                  <a:lnTo>
                    <a:pt x="2951947" y="1094956"/>
                  </a:lnTo>
                  <a:lnTo>
                    <a:pt x="2924954" y="1088289"/>
                  </a:lnTo>
                  <a:lnTo>
                    <a:pt x="2897644" y="1081622"/>
                  </a:lnTo>
                  <a:lnTo>
                    <a:pt x="2870652" y="1075590"/>
                  </a:lnTo>
                  <a:close/>
                  <a:moveTo>
                    <a:pt x="2177737" y="996540"/>
                  </a:moveTo>
                  <a:lnTo>
                    <a:pt x="2177737" y="1672752"/>
                  </a:lnTo>
                  <a:lnTo>
                    <a:pt x="2854139" y="1672752"/>
                  </a:lnTo>
                  <a:lnTo>
                    <a:pt x="2853821" y="1634656"/>
                  </a:lnTo>
                  <a:lnTo>
                    <a:pt x="2852868" y="1595924"/>
                  </a:lnTo>
                  <a:lnTo>
                    <a:pt x="2851281" y="1557510"/>
                  </a:lnTo>
                  <a:lnTo>
                    <a:pt x="2849693" y="1518779"/>
                  </a:lnTo>
                  <a:lnTo>
                    <a:pt x="2847470" y="1480047"/>
                  </a:lnTo>
                  <a:lnTo>
                    <a:pt x="2844930" y="1441634"/>
                  </a:lnTo>
                  <a:lnTo>
                    <a:pt x="2842072" y="1403220"/>
                  </a:lnTo>
                  <a:lnTo>
                    <a:pt x="2838578" y="1364806"/>
                  </a:lnTo>
                  <a:lnTo>
                    <a:pt x="2834768" y="1326392"/>
                  </a:lnTo>
                  <a:lnTo>
                    <a:pt x="2830322" y="1288295"/>
                  </a:lnTo>
                  <a:lnTo>
                    <a:pt x="2825876" y="1249881"/>
                  </a:lnTo>
                  <a:lnTo>
                    <a:pt x="2820478" y="1211785"/>
                  </a:lnTo>
                  <a:lnTo>
                    <a:pt x="2815396" y="1173688"/>
                  </a:lnTo>
                  <a:lnTo>
                    <a:pt x="2809045" y="1135592"/>
                  </a:lnTo>
                  <a:lnTo>
                    <a:pt x="2802694" y="1097496"/>
                  </a:lnTo>
                  <a:lnTo>
                    <a:pt x="2795390" y="1060034"/>
                  </a:lnTo>
                  <a:lnTo>
                    <a:pt x="2757600" y="1052732"/>
                  </a:lnTo>
                  <a:lnTo>
                    <a:pt x="2719176" y="1045748"/>
                  </a:lnTo>
                  <a:lnTo>
                    <a:pt x="2681069" y="1039081"/>
                  </a:lnTo>
                  <a:lnTo>
                    <a:pt x="2642644" y="1033684"/>
                  </a:lnTo>
                  <a:lnTo>
                    <a:pt x="2604219" y="1027969"/>
                  </a:lnTo>
                  <a:lnTo>
                    <a:pt x="2565477" y="1023207"/>
                  </a:lnTo>
                  <a:lnTo>
                    <a:pt x="2526735" y="1018445"/>
                  </a:lnTo>
                  <a:lnTo>
                    <a:pt x="2488310" y="1014636"/>
                  </a:lnTo>
                  <a:lnTo>
                    <a:pt x="2449568" y="1010826"/>
                  </a:lnTo>
                  <a:lnTo>
                    <a:pt x="2410826" y="1007651"/>
                  </a:lnTo>
                  <a:lnTo>
                    <a:pt x="2372083" y="1004477"/>
                  </a:lnTo>
                  <a:lnTo>
                    <a:pt x="2333341" y="1002254"/>
                  </a:lnTo>
                  <a:lnTo>
                    <a:pt x="2294281" y="1000350"/>
                  </a:lnTo>
                  <a:lnTo>
                    <a:pt x="2255221" y="998762"/>
                  </a:lnTo>
                  <a:lnTo>
                    <a:pt x="2216796" y="997810"/>
                  </a:lnTo>
                  <a:lnTo>
                    <a:pt x="2177737" y="996540"/>
                  </a:lnTo>
                  <a:close/>
                  <a:moveTo>
                    <a:pt x="3288878" y="811772"/>
                  </a:moveTo>
                  <a:lnTo>
                    <a:pt x="3299992" y="834947"/>
                  </a:lnTo>
                  <a:lnTo>
                    <a:pt x="3310472" y="858440"/>
                  </a:lnTo>
                  <a:lnTo>
                    <a:pt x="3320952" y="882251"/>
                  </a:lnTo>
                  <a:lnTo>
                    <a:pt x="3331431" y="906061"/>
                  </a:lnTo>
                  <a:lnTo>
                    <a:pt x="3341275" y="929871"/>
                  </a:lnTo>
                  <a:lnTo>
                    <a:pt x="3350802" y="953681"/>
                  </a:lnTo>
                  <a:lnTo>
                    <a:pt x="3360011" y="977809"/>
                  </a:lnTo>
                  <a:lnTo>
                    <a:pt x="3368903" y="1002254"/>
                  </a:lnTo>
                  <a:lnTo>
                    <a:pt x="3377477" y="1026700"/>
                  </a:lnTo>
                  <a:lnTo>
                    <a:pt x="3385734" y="1051145"/>
                  </a:lnTo>
                  <a:lnTo>
                    <a:pt x="3393672" y="1075590"/>
                  </a:lnTo>
                  <a:lnTo>
                    <a:pt x="3401294" y="1100353"/>
                  </a:lnTo>
                  <a:lnTo>
                    <a:pt x="3408598" y="1125115"/>
                  </a:lnTo>
                  <a:lnTo>
                    <a:pt x="3415267" y="1150196"/>
                  </a:lnTo>
                  <a:lnTo>
                    <a:pt x="3421936" y="1174641"/>
                  </a:lnTo>
                  <a:lnTo>
                    <a:pt x="3428286" y="1199721"/>
                  </a:lnTo>
                  <a:lnTo>
                    <a:pt x="3445435" y="1208928"/>
                  </a:lnTo>
                  <a:lnTo>
                    <a:pt x="3462266" y="1218769"/>
                  </a:lnTo>
                  <a:lnTo>
                    <a:pt x="3479096" y="1228611"/>
                  </a:lnTo>
                  <a:lnTo>
                    <a:pt x="3495609" y="1238452"/>
                  </a:lnTo>
                  <a:lnTo>
                    <a:pt x="3512122" y="1248611"/>
                  </a:lnTo>
                  <a:lnTo>
                    <a:pt x="3528636" y="1259088"/>
                  </a:lnTo>
                  <a:lnTo>
                    <a:pt x="3544831" y="1269882"/>
                  </a:lnTo>
                  <a:lnTo>
                    <a:pt x="3561026" y="1280993"/>
                  </a:lnTo>
                  <a:lnTo>
                    <a:pt x="3582620" y="1297184"/>
                  </a:lnTo>
                  <a:lnTo>
                    <a:pt x="3593735" y="1305439"/>
                  </a:lnTo>
                  <a:lnTo>
                    <a:pt x="3604532" y="1314010"/>
                  </a:lnTo>
                  <a:lnTo>
                    <a:pt x="3615012" y="1322582"/>
                  </a:lnTo>
                  <a:lnTo>
                    <a:pt x="3625491" y="1331154"/>
                  </a:lnTo>
                  <a:lnTo>
                    <a:pt x="3636288" y="1340360"/>
                  </a:lnTo>
                  <a:lnTo>
                    <a:pt x="3646450" y="1349567"/>
                  </a:lnTo>
                  <a:lnTo>
                    <a:pt x="3656612" y="1358774"/>
                  </a:lnTo>
                  <a:lnTo>
                    <a:pt x="3666456" y="1368298"/>
                  </a:lnTo>
                  <a:lnTo>
                    <a:pt x="3676301" y="1377822"/>
                  </a:lnTo>
                  <a:lnTo>
                    <a:pt x="3685828" y="1387981"/>
                  </a:lnTo>
                  <a:lnTo>
                    <a:pt x="3695672" y="1398140"/>
                  </a:lnTo>
                  <a:lnTo>
                    <a:pt x="3704881" y="1408299"/>
                  </a:lnTo>
                  <a:lnTo>
                    <a:pt x="3714090" y="1418776"/>
                  </a:lnTo>
                  <a:lnTo>
                    <a:pt x="3722982" y="1429570"/>
                  </a:lnTo>
                  <a:lnTo>
                    <a:pt x="3717901" y="1412426"/>
                  </a:lnTo>
                  <a:lnTo>
                    <a:pt x="3712502" y="1395283"/>
                  </a:lnTo>
                  <a:lnTo>
                    <a:pt x="3706786" y="1378457"/>
                  </a:lnTo>
                  <a:lnTo>
                    <a:pt x="3700753" y="1361314"/>
                  </a:lnTo>
                  <a:lnTo>
                    <a:pt x="3695037" y="1344488"/>
                  </a:lnTo>
                  <a:lnTo>
                    <a:pt x="3688368" y="1327979"/>
                  </a:lnTo>
                  <a:lnTo>
                    <a:pt x="3681382" y="1311471"/>
                  </a:lnTo>
                  <a:lnTo>
                    <a:pt x="3674395" y="1294962"/>
                  </a:lnTo>
                  <a:lnTo>
                    <a:pt x="3667092" y="1278771"/>
                  </a:lnTo>
                  <a:lnTo>
                    <a:pt x="3659470" y="1262580"/>
                  </a:lnTo>
                  <a:lnTo>
                    <a:pt x="3651531" y="1246389"/>
                  </a:lnTo>
                  <a:lnTo>
                    <a:pt x="3643274" y="1230198"/>
                  </a:lnTo>
                  <a:lnTo>
                    <a:pt x="3635018" y="1214325"/>
                  </a:lnTo>
                  <a:lnTo>
                    <a:pt x="3626444" y="1198451"/>
                  </a:lnTo>
                  <a:lnTo>
                    <a:pt x="3617552" y="1182895"/>
                  </a:lnTo>
                  <a:lnTo>
                    <a:pt x="3608343" y="1167657"/>
                  </a:lnTo>
                  <a:lnTo>
                    <a:pt x="3592465" y="1142259"/>
                  </a:lnTo>
                  <a:lnTo>
                    <a:pt x="3575952" y="1117179"/>
                  </a:lnTo>
                  <a:lnTo>
                    <a:pt x="3558804" y="1092416"/>
                  </a:lnTo>
                  <a:lnTo>
                    <a:pt x="3541338" y="1068288"/>
                  </a:lnTo>
                  <a:lnTo>
                    <a:pt x="3522920" y="1044478"/>
                  </a:lnTo>
                  <a:lnTo>
                    <a:pt x="3504183" y="1020985"/>
                  </a:lnTo>
                  <a:lnTo>
                    <a:pt x="3485130" y="998445"/>
                  </a:lnTo>
                  <a:lnTo>
                    <a:pt x="3464806" y="975587"/>
                  </a:lnTo>
                  <a:lnTo>
                    <a:pt x="3444482" y="953364"/>
                  </a:lnTo>
                  <a:lnTo>
                    <a:pt x="3423523" y="932093"/>
                  </a:lnTo>
                  <a:lnTo>
                    <a:pt x="3402247" y="910823"/>
                  </a:lnTo>
                  <a:lnTo>
                    <a:pt x="3380335" y="890187"/>
                  </a:lnTo>
                  <a:lnTo>
                    <a:pt x="3358106" y="869552"/>
                  </a:lnTo>
                  <a:lnTo>
                    <a:pt x="3335242" y="849869"/>
                  </a:lnTo>
                  <a:lnTo>
                    <a:pt x="3312060" y="830820"/>
                  </a:lnTo>
                  <a:lnTo>
                    <a:pt x="3288878" y="811772"/>
                  </a:lnTo>
                  <a:close/>
                  <a:moveTo>
                    <a:pt x="2705203" y="515572"/>
                  </a:moveTo>
                  <a:lnTo>
                    <a:pt x="2716318" y="541287"/>
                  </a:lnTo>
                  <a:lnTo>
                    <a:pt x="2727115" y="567320"/>
                  </a:lnTo>
                  <a:lnTo>
                    <a:pt x="2737594" y="593352"/>
                  </a:lnTo>
                  <a:lnTo>
                    <a:pt x="2747756" y="619385"/>
                  </a:lnTo>
                  <a:lnTo>
                    <a:pt x="2757600" y="645735"/>
                  </a:lnTo>
                  <a:lnTo>
                    <a:pt x="2766810" y="672403"/>
                  </a:lnTo>
                  <a:lnTo>
                    <a:pt x="2776019" y="698753"/>
                  </a:lnTo>
                  <a:lnTo>
                    <a:pt x="2784593" y="725420"/>
                  </a:lnTo>
                  <a:lnTo>
                    <a:pt x="2795073" y="759389"/>
                  </a:lnTo>
                  <a:lnTo>
                    <a:pt x="2804917" y="793359"/>
                  </a:lnTo>
                  <a:lnTo>
                    <a:pt x="2814444" y="827963"/>
                  </a:lnTo>
                  <a:lnTo>
                    <a:pt x="2823653" y="861932"/>
                  </a:lnTo>
                  <a:lnTo>
                    <a:pt x="2832227" y="896537"/>
                  </a:lnTo>
                  <a:lnTo>
                    <a:pt x="2840484" y="930824"/>
                  </a:lnTo>
                  <a:lnTo>
                    <a:pt x="2848105" y="965428"/>
                  </a:lnTo>
                  <a:lnTo>
                    <a:pt x="2855409" y="999715"/>
                  </a:lnTo>
                  <a:lnTo>
                    <a:pt x="2887165" y="1007016"/>
                  </a:lnTo>
                  <a:lnTo>
                    <a:pt x="2918921" y="1014001"/>
                  </a:lnTo>
                  <a:lnTo>
                    <a:pt x="2950677" y="1021938"/>
                  </a:lnTo>
                  <a:lnTo>
                    <a:pt x="2981798" y="1029874"/>
                  </a:lnTo>
                  <a:lnTo>
                    <a:pt x="3013554" y="1038446"/>
                  </a:lnTo>
                  <a:lnTo>
                    <a:pt x="3044992" y="1047335"/>
                  </a:lnTo>
                  <a:lnTo>
                    <a:pt x="3075796" y="1056224"/>
                  </a:lnTo>
                  <a:lnTo>
                    <a:pt x="3107234" y="1066383"/>
                  </a:lnTo>
                  <a:lnTo>
                    <a:pt x="3137402" y="1076225"/>
                  </a:lnTo>
                  <a:lnTo>
                    <a:pt x="3167252" y="1086384"/>
                  </a:lnTo>
                  <a:lnTo>
                    <a:pt x="3197421" y="1096861"/>
                  </a:lnTo>
                  <a:lnTo>
                    <a:pt x="3226954" y="1108290"/>
                  </a:lnTo>
                  <a:lnTo>
                    <a:pt x="3256487" y="1119718"/>
                  </a:lnTo>
                  <a:lnTo>
                    <a:pt x="3286020" y="1131782"/>
                  </a:lnTo>
                  <a:lnTo>
                    <a:pt x="3315235" y="1144481"/>
                  </a:lnTo>
                  <a:lnTo>
                    <a:pt x="3344133" y="1157497"/>
                  </a:lnTo>
                  <a:lnTo>
                    <a:pt x="3335877" y="1128925"/>
                  </a:lnTo>
                  <a:lnTo>
                    <a:pt x="3327303" y="1100353"/>
                  </a:lnTo>
                  <a:lnTo>
                    <a:pt x="3318094" y="1071780"/>
                  </a:lnTo>
                  <a:lnTo>
                    <a:pt x="3308566" y="1043843"/>
                  </a:lnTo>
                  <a:lnTo>
                    <a:pt x="3298722" y="1015588"/>
                  </a:lnTo>
                  <a:lnTo>
                    <a:pt x="3287925" y="987651"/>
                  </a:lnTo>
                  <a:lnTo>
                    <a:pt x="3277446" y="960031"/>
                  </a:lnTo>
                  <a:lnTo>
                    <a:pt x="3266014" y="932411"/>
                  </a:lnTo>
                  <a:lnTo>
                    <a:pt x="3253946" y="905108"/>
                  </a:lnTo>
                  <a:lnTo>
                    <a:pt x="3241879" y="877806"/>
                  </a:lnTo>
                  <a:lnTo>
                    <a:pt x="3229177" y="850821"/>
                  </a:lnTo>
                  <a:lnTo>
                    <a:pt x="3216157" y="824153"/>
                  </a:lnTo>
                  <a:lnTo>
                    <a:pt x="3202502" y="797803"/>
                  </a:lnTo>
                  <a:lnTo>
                    <a:pt x="3188846" y="771771"/>
                  </a:lnTo>
                  <a:lnTo>
                    <a:pt x="3174239" y="745738"/>
                  </a:lnTo>
                  <a:lnTo>
                    <a:pt x="3159314" y="720023"/>
                  </a:lnTo>
                  <a:lnTo>
                    <a:pt x="3132638" y="703515"/>
                  </a:lnTo>
                  <a:lnTo>
                    <a:pt x="3105964" y="687324"/>
                  </a:lnTo>
                  <a:lnTo>
                    <a:pt x="3078971" y="671768"/>
                  </a:lnTo>
                  <a:lnTo>
                    <a:pt x="3051343" y="656846"/>
                  </a:lnTo>
                  <a:lnTo>
                    <a:pt x="3023716" y="642560"/>
                  </a:lnTo>
                  <a:lnTo>
                    <a:pt x="2996088" y="628274"/>
                  </a:lnTo>
                  <a:lnTo>
                    <a:pt x="2967825" y="614623"/>
                  </a:lnTo>
                  <a:lnTo>
                    <a:pt x="2939245" y="601924"/>
                  </a:lnTo>
                  <a:lnTo>
                    <a:pt x="2910982" y="589225"/>
                  </a:lnTo>
                  <a:lnTo>
                    <a:pt x="2881766" y="577479"/>
                  </a:lnTo>
                  <a:lnTo>
                    <a:pt x="2853186" y="566050"/>
                  </a:lnTo>
                  <a:lnTo>
                    <a:pt x="2823970" y="554621"/>
                  </a:lnTo>
                  <a:lnTo>
                    <a:pt x="2794438" y="544144"/>
                  </a:lnTo>
                  <a:lnTo>
                    <a:pt x="2764904" y="533985"/>
                  </a:lnTo>
                  <a:lnTo>
                    <a:pt x="2735054" y="524461"/>
                  </a:lnTo>
                  <a:lnTo>
                    <a:pt x="2705203" y="515572"/>
                  </a:lnTo>
                  <a:close/>
                  <a:moveTo>
                    <a:pt x="2177737" y="433347"/>
                  </a:moveTo>
                  <a:lnTo>
                    <a:pt x="2177737" y="926379"/>
                  </a:lnTo>
                  <a:lnTo>
                    <a:pt x="2215526" y="927014"/>
                  </a:lnTo>
                  <a:lnTo>
                    <a:pt x="2253316" y="927966"/>
                  </a:lnTo>
                  <a:lnTo>
                    <a:pt x="2291423" y="929871"/>
                  </a:lnTo>
                  <a:lnTo>
                    <a:pt x="2329213" y="931458"/>
                  </a:lnTo>
                  <a:lnTo>
                    <a:pt x="2367002" y="933681"/>
                  </a:lnTo>
                  <a:lnTo>
                    <a:pt x="2404792" y="936221"/>
                  </a:lnTo>
                  <a:lnTo>
                    <a:pt x="2442264" y="939395"/>
                  </a:lnTo>
                  <a:lnTo>
                    <a:pt x="2480371" y="942887"/>
                  </a:lnTo>
                  <a:lnTo>
                    <a:pt x="2517843" y="946697"/>
                  </a:lnTo>
                  <a:lnTo>
                    <a:pt x="2555633" y="950824"/>
                  </a:lnTo>
                  <a:lnTo>
                    <a:pt x="2593105" y="955586"/>
                  </a:lnTo>
                  <a:lnTo>
                    <a:pt x="2630894" y="960348"/>
                  </a:lnTo>
                  <a:lnTo>
                    <a:pt x="2668366" y="966063"/>
                  </a:lnTo>
                  <a:lnTo>
                    <a:pt x="2706156" y="972095"/>
                  </a:lnTo>
                  <a:lnTo>
                    <a:pt x="2743310" y="978127"/>
                  </a:lnTo>
                  <a:lnTo>
                    <a:pt x="2780465" y="985111"/>
                  </a:lnTo>
                  <a:lnTo>
                    <a:pt x="2774114" y="955269"/>
                  </a:lnTo>
                  <a:lnTo>
                    <a:pt x="2766810" y="925109"/>
                  </a:lnTo>
                  <a:lnTo>
                    <a:pt x="2759506" y="894949"/>
                  </a:lnTo>
                  <a:lnTo>
                    <a:pt x="2751567" y="865107"/>
                  </a:lnTo>
                  <a:lnTo>
                    <a:pt x="2743628" y="835265"/>
                  </a:lnTo>
                  <a:lnTo>
                    <a:pt x="2735372" y="805740"/>
                  </a:lnTo>
                  <a:lnTo>
                    <a:pt x="2726480" y="776215"/>
                  </a:lnTo>
                  <a:lnTo>
                    <a:pt x="2717270" y="747008"/>
                  </a:lnTo>
                  <a:lnTo>
                    <a:pt x="2706791" y="714309"/>
                  </a:lnTo>
                  <a:lnTo>
                    <a:pt x="2695359" y="681609"/>
                  </a:lnTo>
                  <a:lnTo>
                    <a:pt x="2683609" y="649545"/>
                  </a:lnTo>
                  <a:lnTo>
                    <a:pt x="2671224" y="617163"/>
                  </a:lnTo>
                  <a:lnTo>
                    <a:pt x="2658204" y="585098"/>
                  </a:lnTo>
                  <a:lnTo>
                    <a:pt x="2644549" y="553351"/>
                  </a:lnTo>
                  <a:lnTo>
                    <a:pt x="2630894" y="522239"/>
                  </a:lnTo>
                  <a:lnTo>
                    <a:pt x="2615969" y="491127"/>
                  </a:lnTo>
                  <a:lnTo>
                    <a:pt x="2589294" y="484777"/>
                  </a:lnTo>
                  <a:lnTo>
                    <a:pt x="2562301" y="478746"/>
                  </a:lnTo>
                  <a:lnTo>
                    <a:pt x="2534991" y="473348"/>
                  </a:lnTo>
                  <a:lnTo>
                    <a:pt x="2507681" y="467952"/>
                  </a:lnTo>
                  <a:lnTo>
                    <a:pt x="2480689" y="463189"/>
                  </a:lnTo>
                  <a:lnTo>
                    <a:pt x="2453378" y="458427"/>
                  </a:lnTo>
                  <a:lnTo>
                    <a:pt x="2426068" y="454618"/>
                  </a:lnTo>
                  <a:lnTo>
                    <a:pt x="2398441" y="450491"/>
                  </a:lnTo>
                  <a:lnTo>
                    <a:pt x="2370813" y="447316"/>
                  </a:lnTo>
                  <a:lnTo>
                    <a:pt x="2343503" y="444141"/>
                  </a:lnTo>
                  <a:lnTo>
                    <a:pt x="2315875" y="441284"/>
                  </a:lnTo>
                  <a:lnTo>
                    <a:pt x="2288247" y="439062"/>
                  </a:lnTo>
                  <a:lnTo>
                    <a:pt x="2260620" y="436839"/>
                  </a:lnTo>
                  <a:lnTo>
                    <a:pt x="2232992" y="435570"/>
                  </a:lnTo>
                  <a:lnTo>
                    <a:pt x="2205047" y="434300"/>
                  </a:lnTo>
                  <a:lnTo>
                    <a:pt x="2177737" y="433347"/>
                  </a:lnTo>
                  <a:close/>
                  <a:moveTo>
                    <a:pt x="2107239" y="432712"/>
                  </a:moveTo>
                  <a:lnTo>
                    <a:pt x="2079928" y="433347"/>
                  </a:lnTo>
                  <a:lnTo>
                    <a:pt x="2052618" y="433982"/>
                  </a:lnTo>
                  <a:lnTo>
                    <a:pt x="2025308" y="434935"/>
                  </a:lnTo>
                  <a:lnTo>
                    <a:pt x="1997998" y="436205"/>
                  </a:lnTo>
                  <a:lnTo>
                    <a:pt x="1970688" y="438427"/>
                  </a:lnTo>
                  <a:lnTo>
                    <a:pt x="1943695" y="440332"/>
                  </a:lnTo>
                  <a:lnTo>
                    <a:pt x="1916068" y="442871"/>
                  </a:lnTo>
                  <a:lnTo>
                    <a:pt x="1889075" y="446046"/>
                  </a:lnTo>
                  <a:lnTo>
                    <a:pt x="1861765" y="448903"/>
                  </a:lnTo>
                  <a:lnTo>
                    <a:pt x="1834772" y="452395"/>
                  </a:lnTo>
                  <a:lnTo>
                    <a:pt x="1807462" y="456523"/>
                  </a:lnTo>
                  <a:lnTo>
                    <a:pt x="1780470" y="460650"/>
                  </a:lnTo>
                  <a:lnTo>
                    <a:pt x="1753795" y="465412"/>
                  </a:lnTo>
                  <a:lnTo>
                    <a:pt x="1726802" y="470491"/>
                  </a:lnTo>
                  <a:lnTo>
                    <a:pt x="1700127" y="475888"/>
                  </a:lnTo>
                  <a:lnTo>
                    <a:pt x="1673452" y="481920"/>
                  </a:lnTo>
                  <a:lnTo>
                    <a:pt x="1665513" y="497794"/>
                  </a:lnTo>
                  <a:lnTo>
                    <a:pt x="1657892" y="513985"/>
                  </a:lnTo>
                  <a:lnTo>
                    <a:pt x="1642966" y="546049"/>
                  </a:lnTo>
                  <a:lnTo>
                    <a:pt x="1628994" y="579066"/>
                  </a:lnTo>
                  <a:lnTo>
                    <a:pt x="1615656" y="612083"/>
                  </a:lnTo>
                  <a:lnTo>
                    <a:pt x="1602636" y="645418"/>
                  </a:lnTo>
                  <a:lnTo>
                    <a:pt x="1590251" y="679069"/>
                  </a:lnTo>
                  <a:lnTo>
                    <a:pt x="1578502" y="713039"/>
                  </a:lnTo>
                  <a:lnTo>
                    <a:pt x="1567387" y="747008"/>
                  </a:lnTo>
                  <a:lnTo>
                    <a:pt x="1558496" y="775263"/>
                  </a:lnTo>
                  <a:lnTo>
                    <a:pt x="1549921" y="804153"/>
                  </a:lnTo>
                  <a:lnTo>
                    <a:pt x="1541982" y="832725"/>
                  </a:lnTo>
                  <a:lnTo>
                    <a:pt x="1534043" y="861615"/>
                  </a:lnTo>
                  <a:lnTo>
                    <a:pt x="1526422" y="890505"/>
                  </a:lnTo>
                  <a:lnTo>
                    <a:pt x="1519118" y="919395"/>
                  </a:lnTo>
                  <a:lnTo>
                    <a:pt x="1512449" y="948602"/>
                  </a:lnTo>
                  <a:lnTo>
                    <a:pt x="1505781" y="977492"/>
                  </a:lnTo>
                  <a:lnTo>
                    <a:pt x="1542935" y="970825"/>
                  </a:lnTo>
                  <a:lnTo>
                    <a:pt x="1580407" y="965428"/>
                  </a:lnTo>
                  <a:lnTo>
                    <a:pt x="1617879" y="959713"/>
                  </a:lnTo>
                  <a:lnTo>
                    <a:pt x="1655034" y="954951"/>
                  </a:lnTo>
                  <a:lnTo>
                    <a:pt x="1692823" y="950189"/>
                  </a:lnTo>
                  <a:lnTo>
                    <a:pt x="1730295" y="946062"/>
                  </a:lnTo>
                  <a:lnTo>
                    <a:pt x="1768085" y="942252"/>
                  </a:lnTo>
                  <a:lnTo>
                    <a:pt x="1805557" y="939078"/>
                  </a:lnTo>
                  <a:lnTo>
                    <a:pt x="1843347" y="935903"/>
                  </a:lnTo>
                  <a:lnTo>
                    <a:pt x="1880819" y="933363"/>
                  </a:lnTo>
                  <a:lnTo>
                    <a:pt x="1918608" y="931458"/>
                  </a:lnTo>
                  <a:lnTo>
                    <a:pt x="1956398" y="929554"/>
                  </a:lnTo>
                  <a:lnTo>
                    <a:pt x="1994187" y="927966"/>
                  </a:lnTo>
                  <a:lnTo>
                    <a:pt x="2031659" y="926696"/>
                  </a:lnTo>
                  <a:lnTo>
                    <a:pt x="2069449" y="926061"/>
                  </a:lnTo>
                  <a:lnTo>
                    <a:pt x="2107239" y="925744"/>
                  </a:lnTo>
                  <a:lnTo>
                    <a:pt x="2107239" y="432712"/>
                  </a:lnTo>
                  <a:close/>
                  <a:moveTo>
                    <a:pt x="2763317" y="192705"/>
                  </a:moveTo>
                  <a:lnTo>
                    <a:pt x="2777924" y="202229"/>
                  </a:lnTo>
                  <a:lnTo>
                    <a:pt x="2792214" y="212070"/>
                  </a:lnTo>
                  <a:lnTo>
                    <a:pt x="2806505" y="221912"/>
                  </a:lnTo>
                  <a:lnTo>
                    <a:pt x="2820160" y="232071"/>
                  </a:lnTo>
                  <a:lnTo>
                    <a:pt x="2834132" y="242547"/>
                  </a:lnTo>
                  <a:lnTo>
                    <a:pt x="2847470" y="253024"/>
                  </a:lnTo>
                  <a:lnTo>
                    <a:pt x="2861125" y="263501"/>
                  </a:lnTo>
                  <a:lnTo>
                    <a:pt x="2874780" y="274294"/>
                  </a:lnTo>
                  <a:lnTo>
                    <a:pt x="2887800" y="285723"/>
                  </a:lnTo>
                  <a:lnTo>
                    <a:pt x="2900820" y="296517"/>
                  </a:lnTo>
                  <a:lnTo>
                    <a:pt x="2913840" y="307946"/>
                  </a:lnTo>
                  <a:lnTo>
                    <a:pt x="2926542" y="319693"/>
                  </a:lnTo>
                  <a:lnTo>
                    <a:pt x="2939245" y="331122"/>
                  </a:lnTo>
                  <a:lnTo>
                    <a:pt x="2951947" y="342868"/>
                  </a:lnTo>
                  <a:lnTo>
                    <a:pt x="2964014" y="354932"/>
                  </a:lnTo>
                  <a:lnTo>
                    <a:pt x="2976399" y="366996"/>
                  </a:lnTo>
                  <a:lnTo>
                    <a:pt x="2988466" y="379377"/>
                  </a:lnTo>
                  <a:lnTo>
                    <a:pt x="3000216" y="391441"/>
                  </a:lnTo>
                  <a:lnTo>
                    <a:pt x="3012284" y="404140"/>
                  </a:lnTo>
                  <a:lnTo>
                    <a:pt x="3023716" y="416839"/>
                  </a:lnTo>
                  <a:lnTo>
                    <a:pt x="3046898" y="442236"/>
                  </a:lnTo>
                  <a:lnTo>
                    <a:pt x="3069127" y="468586"/>
                  </a:lnTo>
                  <a:lnTo>
                    <a:pt x="3090721" y="495254"/>
                  </a:lnTo>
                  <a:lnTo>
                    <a:pt x="3111997" y="522556"/>
                  </a:lnTo>
                  <a:lnTo>
                    <a:pt x="3132321" y="549859"/>
                  </a:lnTo>
                  <a:lnTo>
                    <a:pt x="3152010" y="577479"/>
                  </a:lnTo>
                  <a:lnTo>
                    <a:pt x="3167570" y="600337"/>
                  </a:lnTo>
                  <a:lnTo>
                    <a:pt x="3182496" y="623195"/>
                  </a:lnTo>
                  <a:lnTo>
                    <a:pt x="3197421" y="646370"/>
                  </a:lnTo>
                  <a:lnTo>
                    <a:pt x="3211393" y="669863"/>
                  </a:lnTo>
                  <a:lnTo>
                    <a:pt x="3233305" y="684149"/>
                  </a:lnTo>
                  <a:lnTo>
                    <a:pt x="3255216" y="698753"/>
                  </a:lnTo>
                  <a:lnTo>
                    <a:pt x="3270142" y="709547"/>
                  </a:lnTo>
                  <a:lnTo>
                    <a:pt x="3285385" y="720658"/>
                  </a:lnTo>
                  <a:lnTo>
                    <a:pt x="3300628" y="731770"/>
                  </a:lnTo>
                  <a:lnTo>
                    <a:pt x="3315870" y="743198"/>
                  </a:lnTo>
                  <a:lnTo>
                    <a:pt x="3330478" y="754627"/>
                  </a:lnTo>
                  <a:lnTo>
                    <a:pt x="3345086" y="766056"/>
                  </a:lnTo>
                  <a:lnTo>
                    <a:pt x="3359694" y="778120"/>
                  </a:lnTo>
                  <a:lnTo>
                    <a:pt x="3374302" y="790184"/>
                  </a:lnTo>
                  <a:lnTo>
                    <a:pt x="3388592" y="802565"/>
                  </a:lnTo>
                  <a:lnTo>
                    <a:pt x="3402564" y="814947"/>
                  </a:lnTo>
                  <a:lnTo>
                    <a:pt x="3416854" y="827646"/>
                  </a:lnTo>
                  <a:lnTo>
                    <a:pt x="3430510" y="840027"/>
                  </a:lnTo>
                  <a:lnTo>
                    <a:pt x="3444164" y="853361"/>
                  </a:lnTo>
                  <a:lnTo>
                    <a:pt x="3457502" y="866060"/>
                  </a:lnTo>
                  <a:lnTo>
                    <a:pt x="3471157" y="879711"/>
                  </a:lnTo>
                  <a:lnTo>
                    <a:pt x="3484495" y="892727"/>
                  </a:lnTo>
                  <a:lnTo>
                    <a:pt x="3497197" y="906696"/>
                  </a:lnTo>
                  <a:lnTo>
                    <a:pt x="3510217" y="920030"/>
                  </a:lnTo>
                  <a:lnTo>
                    <a:pt x="3522920" y="934316"/>
                  </a:lnTo>
                  <a:lnTo>
                    <a:pt x="3535304" y="948602"/>
                  </a:lnTo>
                  <a:lnTo>
                    <a:pt x="3547689" y="962571"/>
                  </a:lnTo>
                  <a:lnTo>
                    <a:pt x="3559756" y="977174"/>
                  </a:lnTo>
                  <a:lnTo>
                    <a:pt x="3571506" y="991778"/>
                  </a:lnTo>
                  <a:lnTo>
                    <a:pt x="3583256" y="1006699"/>
                  </a:lnTo>
                  <a:lnTo>
                    <a:pt x="3594688" y="1021620"/>
                  </a:lnTo>
                  <a:lnTo>
                    <a:pt x="3605802" y="1036859"/>
                  </a:lnTo>
                  <a:lnTo>
                    <a:pt x="3616917" y="1052097"/>
                  </a:lnTo>
                  <a:lnTo>
                    <a:pt x="3628032" y="1067653"/>
                  </a:lnTo>
                  <a:lnTo>
                    <a:pt x="3638511" y="1083527"/>
                  </a:lnTo>
                  <a:lnTo>
                    <a:pt x="3648673" y="1099400"/>
                  </a:lnTo>
                  <a:lnTo>
                    <a:pt x="3658835" y="1114956"/>
                  </a:lnTo>
                  <a:lnTo>
                    <a:pt x="3668679" y="1131147"/>
                  </a:lnTo>
                  <a:lnTo>
                    <a:pt x="3673760" y="1140037"/>
                  </a:lnTo>
                  <a:lnTo>
                    <a:pt x="3679159" y="1148926"/>
                  </a:lnTo>
                  <a:lnTo>
                    <a:pt x="3688686" y="1167339"/>
                  </a:lnTo>
                  <a:lnTo>
                    <a:pt x="3681064" y="1145434"/>
                  </a:lnTo>
                  <a:lnTo>
                    <a:pt x="3673125" y="1123846"/>
                  </a:lnTo>
                  <a:lnTo>
                    <a:pt x="3664868" y="1102575"/>
                  </a:lnTo>
                  <a:lnTo>
                    <a:pt x="3656294" y="1081305"/>
                  </a:lnTo>
                  <a:lnTo>
                    <a:pt x="3648356" y="1062891"/>
                  </a:lnTo>
                  <a:lnTo>
                    <a:pt x="3640416" y="1044478"/>
                  </a:lnTo>
                  <a:lnTo>
                    <a:pt x="3632160" y="1026065"/>
                  </a:lnTo>
                  <a:lnTo>
                    <a:pt x="3623586" y="1007969"/>
                  </a:lnTo>
                  <a:lnTo>
                    <a:pt x="3615012" y="989873"/>
                  </a:lnTo>
                  <a:lnTo>
                    <a:pt x="3606120" y="972095"/>
                  </a:lnTo>
                  <a:lnTo>
                    <a:pt x="3596911" y="953681"/>
                  </a:lnTo>
                  <a:lnTo>
                    <a:pt x="3587384" y="936221"/>
                  </a:lnTo>
                  <a:lnTo>
                    <a:pt x="3577857" y="918442"/>
                  </a:lnTo>
                  <a:lnTo>
                    <a:pt x="3568330" y="900981"/>
                  </a:lnTo>
                  <a:lnTo>
                    <a:pt x="3557851" y="883520"/>
                  </a:lnTo>
                  <a:lnTo>
                    <a:pt x="3547689" y="866377"/>
                  </a:lnTo>
                  <a:lnTo>
                    <a:pt x="3537210" y="849234"/>
                  </a:lnTo>
                  <a:lnTo>
                    <a:pt x="3526730" y="832090"/>
                  </a:lnTo>
                  <a:lnTo>
                    <a:pt x="3515616" y="815264"/>
                  </a:lnTo>
                  <a:lnTo>
                    <a:pt x="3504818" y="798438"/>
                  </a:lnTo>
                  <a:lnTo>
                    <a:pt x="3493386" y="781612"/>
                  </a:lnTo>
                  <a:lnTo>
                    <a:pt x="3481637" y="765104"/>
                  </a:lnTo>
                  <a:lnTo>
                    <a:pt x="3470204" y="748913"/>
                  </a:lnTo>
                  <a:lnTo>
                    <a:pt x="3458455" y="732722"/>
                  </a:lnTo>
                  <a:lnTo>
                    <a:pt x="3446070" y="716531"/>
                  </a:lnTo>
                  <a:lnTo>
                    <a:pt x="3434003" y="700975"/>
                  </a:lnTo>
                  <a:lnTo>
                    <a:pt x="3421300" y="685101"/>
                  </a:lnTo>
                  <a:lnTo>
                    <a:pt x="3408916" y="669545"/>
                  </a:lnTo>
                  <a:lnTo>
                    <a:pt x="3395896" y="653989"/>
                  </a:lnTo>
                  <a:lnTo>
                    <a:pt x="3382876" y="638433"/>
                  </a:lnTo>
                  <a:lnTo>
                    <a:pt x="3369538" y="623195"/>
                  </a:lnTo>
                  <a:lnTo>
                    <a:pt x="3356518" y="608591"/>
                  </a:lnTo>
                  <a:lnTo>
                    <a:pt x="3342863" y="593670"/>
                  </a:lnTo>
                  <a:lnTo>
                    <a:pt x="3328890" y="579066"/>
                  </a:lnTo>
                  <a:lnTo>
                    <a:pt x="3314918" y="564780"/>
                  </a:lnTo>
                  <a:lnTo>
                    <a:pt x="3300945" y="550176"/>
                  </a:lnTo>
                  <a:lnTo>
                    <a:pt x="3286338" y="536208"/>
                  </a:lnTo>
                  <a:lnTo>
                    <a:pt x="3272047" y="522239"/>
                  </a:lnTo>
                  <a:lnTo>
                    <a:pt x="3257440" y="508588"/>
                  </a:lnTo>
                  <a:lnTo>
                    <a:pt x="3242514" y="494619"/>
                  </a:lnTo>
                  <a:lnTo>
                    <a:pt x="3227589" y="481603"/>
                  </a:lnTo>
                  <a:lnTo>
                    <a:pt x="3212664" y="468269"/>
                  </a:lnTo>
                  <a:lnTo>
                    <a:pt x="3197103" y="455253"/>
                  </a:lnTo>
                  <a:lnTo>
                    <a:pt x="3181860" y="442236"/>
                  </a:lnTo>
                  <a:lnTo>
                    <a:pt x="3165982" y="429855"/>
                  </a:lnTo>
                  <a:lnTo>
                    <a:pt x="3150104" y="417156"/>
                  </a:lnTo>
                  <a:lnTo>
                    <a:pt x="3134226" y="405092"/>
                  </a:lnTo>
                  <a:lnTo>
                    <a:pt x="3118031" y="392711"/>
                  </a:lnTo>
                  <a:lnTo>
                    <a:pt x="3101835" y="380965"/>
                  </a:lnTo>
                  <a:lnTo>
                    <a:pt x="3085957" y="369536"/>
                  </a:lnTo>
                  <a:lnTo>
                    <a:pt x="3069444" y="357789"/>
                  </a:lnTo>
                  <a:lnTo>
                    <a:pt x="3052614" y="346360"/>
                  </a:lnTo>
                  <a:lnTo>
                    <a:pt x="3035783" y="335566"/>
                  </a:lnTo>
                  <a:lnTo>
                    <a:pt x="3018952" y="324455"/>
                  </a:lnTo>
                  <a:lnTo>
                    <a:pt x="3001804" y="313661"/>
                  </a:lnTo>
                  <a:lnTo>
                    <a:pt x="2984656" y="303502"/>
                  </a:lnTo>
                  <a:lnTo>
                    <a:pt x="2967508" y="293343"/>
                  </a:lnTo>
                  <a:lnTo>
                    <a:pt x="2949724" y="282866"/>
                  </a:lnTo>
                  <a:lnTo>
                    <a:pt x="2932258" y="273025"/>
                  </a:lnTo>
                  <a:lnTo>
                    <a:pt x="2914475" y="263501"/>
                  </a:lnTo>
                  <a:lnTo>
                    <a:pt x="2896692" y="254294"/>
                  </a:lnTo>
                  <a:lnTo>
                    <a:pt x="2878908" y="245087"/>
                  </a:lnTo>
                  <a:lnTo>
                    <a:pt x="2861125" y="236198"/>
                  </a:lnTo>
                  <a:lnTo>
                    <a:pt x="2843024" y="227309"/>
                  </a:lnTo>
                  <a:lnTo>
                    <a:pt x="2824606" y="219055"/>
                  </a:lnTo>
                  <a:lnTo>
                    <a:pt x="2806505" y="210483"/>
                  </a:lnTo>
                  <a:lnTo>
                    <a:pt x="2787769" y="202546"/>
                  </a:lnTo>
                  <a:lnTo>
                    <a:pt x="2769350" y="194609"/>
                  </a:lnTo>
                  <a:lnTo>
                    <a:pt x="2766492" y="193657"/>
                  </a:lnTo>
                  <a:lnTo>
                    <a:pt x="2763317" y="192705"/>
                  </a:lnTo>
                  <a:close/>
                  <a:moveTo>
                    <a:pt x="1521341" y="192705"/>
                  </a:moveTo>
                  <a:lnTo>
                    <a:pt x="1518165" y="193657"/>
                  </a:lnTo>
                  <a:lnTo>
                    <a:pt x="1515307" y="194609"/>
                  </a:lnTo>
                  <a:lnTo>
                    <a:pt x="1496889" y="202546"/>
                  </a:lnTo>
                  <a:lnTo>
                    <a:pt x="1478471" y="210483"/>
                  </a:lnTo>
                  <a:lnTo>
                    <a:pt x="1459734" y="219055"/>
                  </a:lnTo>
                  <a:lnTo>
                    <a:pt x="1441634" y="227309"/>
                  </a:lnTo>
                  <a:lnTo>
                    <a:pt x="1423533" y="236198"/>
                  </a:lnTo>
                  <a:lnTo>
                    <a:pt x="1405749" y="245087"/>
                  </a:lnTo>
                  <a:lnTo>
                    <a:pt x="1387966" y="254294"/>
                  </a:lnTo>
                  <a:lnTo>
                    <a:pt x="1370183" y="263501"/>
                  </a:lnTo>
                  <a:lnTo>
                    <a:pt x="1352399" y="273025"/>
                  </a:lnTo>
                  <a:lnTo>
                    <a:pt x="1334934" y="282866"/>
                  </a:lnTo>
                  <a:lnTo>
                    <a:pt x="1317468" y="293343"/>
                  </a:lnTo>
                  <a:lnTo>
                    <a:pt x="1300320" y="303502"/>
                  </a:lnTo>
                  <a:lnTo>
                    <a:pt x="1282854" y="313661"/>
                  </a:lnTo>
                  <a:lnTo>
                    <a:pt x="1265706" y="324455"/>
                  </a:lnTo>
                  <a:lnTo>
                    <a:pt x="1248875" y="335566"/>
                  </a:lnTo>
                  <a:lnTo>
                    <a:pt x="1232044" y="346360"/>
                  </a:lnTo>
                  <a:lnTo>
                    <a:pt x="1215849" y="357789"/>
                  </a:lnTo>
                  <a:lnTo>
                    <a:pt x="1199336" y="369536"/>
                  </a:lnTo>
                  <a:lnTo>
                    <a:pt x="1182822" y="380965"/>
                  </a:lnTo>
                  <a:lnTo>
                    <a:pt x="1166627" y="392711"/>
                  </a:lnTo>
                  <a:lnTo>
                    <a:pt x="1150431" y="405092"/>
                  </a:lnTo>
                  <a:lnTo>
                    <a:pt x="1134553" y="417156"/>
                  </a:lnTo>
                  <a:lnTo>
                    <a:pt x="1118675" y="429855"/>
                  </a:lnTo>
                  <a:lnTo>
                    <a:pt x="1103115" y="442236"/>
                  </a:lnTo>
                  <a:lnTo>
                    <a:pt x="1087555" y="455253"/>
                  </a:lnTo>
                  <a:lnTo>
                    <a:pt x="1072312" y="468269"/>
                  </a:lnTo>
                  <a:lnTo>
                    <a:pt x="1057386" y="481603"/>
                  </a:lnTo>
                  <a:lnTo>
                    <a:pt x="1042144" y="494619"/>
                  </a:lnTo>
                  <a:lnTo>
                    <a:pt x="1027218" y="508588"/>
                  </a:lnTo>
                  <a:lnTo>
                    <a:pt x="1012928" y="522239"/>
                  </a:lnTo>
                  <a:lnTo>
                    <a:pt x="998320" y="536208"/>
                  </a:lnTo>
                  <a:lnTo>
                    <a:pt x="984030" y="550176"/>
                  </a:lnTo>
                  <a:lnTo>
                    <a:pt x="971328" y="562875"/>
                  </a:lnTo>
                  <a:lnTo>
                    <a:pt x="958625" y="575891"/>
                  </a:lnTo>
                  <a:lnTo>
                    <a:pt x="946558" y="588908"/>
                  </a:lnTo>
                  <a:lnTo>
                    <a:pt x="934173" y="602242"/>
                  </a:lnTo>
                  <a:lnTo>
                    <a:pt x="922106" y="615575"/>
                  </a:lnTo>
                  <a:lnTo>
                    <a:pt x="910039" y="628909"/>
                  </a:lnTo>
                  <a:lnTo>
                    <a:pt x="898289" y="642560"/>
                  </a:lnTo>
                  <a:lnTo>
                    <a:pt x="886857" y="656212"/>
                  </a:lnTo>
                  <a:lnTo>
                    <a:pt x="875107" y="670180"/>
                  </a:lnTo>
                  <a:lnTo>
                    <a:pt x="863993" y="684149"/>
                  </a:lnTo>
                  <a:lnTo>
                    <a:pt x="841763" y="712404"/>
                  </a:lnTo>
                  <a:lnTo>
                    <a:pt x="820487" y="740976"/>
                  </a:lnTo>
                  <a:lnTo>
                    <a:pt x="799210" y="770501"/>
                  </a:lnTo>
                  <a:lnTo>
                    <a:pt x="779204" y="800026"/>
                  </a:lnTo>
                  <a:lnTo>
                    <a:pt x="759515" y="830185"/>
                  </a:lnTo>
                  <a:lnTo>
                    <a:pt x="740462" y="860663"/>
                  </a:lnTo>
                  <a:lnTo>
                    <a:pt x="722361" y="891457"/>
                  </a:lnTo>
                  <a:lnTo>
                    <a:pt x="704578" y="922887"/>
                  </a:lnTo>
                  <a:lnTo>
                    <a:pt x="687747" y="954316"/>
                  </a:lnTo>
                  <a:lnTo>
                    <a:pt x="671551" y="986698"/>
                  </a:lnTo>
                  <a:lnTo>
                    <a:pt x="655991" y="1019080"/>
                  </a:lnTo>
                  <a:lnTo>
                    <a:pt x="673774" y="995905"/>
                  </a:lnTo>
                  <a:lnTo>
                    <a:pt x="692510" y="973365"/>
                  </a:lnTo>
                  <a:lnTo>
                    <a:pt x="711246" y="950824"/>
                  </a:lnTo>
                  <a:lnTo>
                    <a:pt x="730618" y="928919"/>
                  </a:lnTo>
                  <a:lnTo>
                    <a:pt x="750624" y="907648"/>
                  </a:lnTo>
                  <a:lnTo>
                    <a:pt x="770630" y="886378"/>
                  </a:lnTo>
                  <a:lnTo>
                    <a:pt x="791271" y="865742"/>
                  </a:lnTo>
                  <a:lnTo>
                    <a:pt x="812230" y="845741"/>
                  </a:lnTo>
                  <a:lnTo>
                    <a:pt x="833507" y="825741"/>
                  </a:lnTo>
                  <a:lnTo>
                    <a:pt x="855418" y="806375"/>
                  </a:lnTo>
                  <a:lnTo>
                    <a:pt x="877648" y="787327"/>
                  </a:lnTo>
                  <a:lnTo>
                    <a:pt x="900194" y="768914"/>
                  </a:lnTo>
                  <a:lnTo>
                    <a:pt x="923059" y="750500"/>
                  </a:lnTo>
                  <a:lnTo>
                    <a:pt x="946241" y="732722"/>
                  </a:lnTo>
                  <a:lnTo>
                    <a:pt x="969422" y="715579"/>
                  </a:lnTo>
                  <a:lnTo>
                    <a:pt x="993239" y="698753"/>
                  </a:lnTo>
                  <a:lnTo>
                    <a:pt x="1018327" y="681609"/>
                  </a:lnTo>
                  <a:lnTo>
                    <a:pt x="1043731" y="665101"/>
                  </a:lnTo>
                  <a:lnTo>
                    <a:pt x="1069454" y="648910"/>
                  </a:lnTo>
                  <a:lnTo>
                    <a:pt x="1095494" y="633354"/>
                  </a:lnTo>
                  <a:lnTo>
                    <a:pt x="1113594" y="605416"/>
                  </a:lnTo>
                  <a:lnTo>
                    <a:pt x="1132648" y="577479"/>
                  </a:lnTo>
                  <a:lnTo>
                    <a:pt x="1152337" y="549859"/>
                  </a:lnTo>
                  <a:lnTo>
                    <a:pt x="1172661" y="522556"/>
                  </a:lnTo>
                  <a:lnTo>
                    <a:pt x="1193937" y="495254"/>
                  </a:lnTo>
                  <a:lnTo>
                    <a:pt x="1215849" y="468586"/>
                  </a:lnTo>
                  <a:lnTo>
                    <a:pt x="1238078" y="442236"/>
                  </a:lnTo>
                  <a:lnTo>
                    <a:pt x="1260942" y="416839"/>
                  </a:lnTo>
                  <a:lnTo>
                    <a:pt x="1272374" y="404140"/>
                  </a:lnTo>
                  <a:lnTo>
                    <a:pt x="1284442" y="391441"/>
                  </a:lnTo>
                  <a:lnTo>
                    <a:pt x="1296191" y="379377"/>
                  </a:lnTo>
                  <a:lnTo>
                    <a:pt x="1308259" y="366996"/>
                  </a:lnTo>
                  <a:lnTo>
                    <a:pt x="1320643" y="354932"/>
                  </a:lnTo>
                  <a:lnTo>
                    <a:pt x="1332711" y="342868"/>
                  </a:lnTo>
                  <a:lnTo>
                    <a:pt x="1345413" y="331122"/>
                  </a:lnTo>
                  <a:lnTo>
                    <a:pt x="1358115" y="319693"/>
                  </a:lnTo>
                  <a:lnTo>
                    <a:pt x="1371135" y="307946"/>
                  </a:lnTo>
                  <a:lnTo>
                    <a:pt x="1383838" y="296517"/>
                  </a:lnTo>
                  <a:lnTo>
                    <a:pt x="1397175" y="285723"/>
                  </a:lnTo>
                  <a:lnTo>
                    <a:pt x="1410513" y="274294"/>
                  </a:lnTo>
                  <a:lnTo>
                    <a:pt x="1423533" y="263501"/>
                  </a:lnTo>
                  <a:lnTo>
                    <a:pt x="1437188" y="253024"/>
                  </a:lnTo>
                  <a:lnTo>
                    <a:pt x="1450843" y="242547"/>
                  </a:lnTo>
                  <a:lnTo>
                    <a:pt x="1464815" y="232071"/>
                  </a:lnTo>
                  <a:lnTo>
                    <a:pt x="1478788" y="221912"/>
                  </a:lnTo>
                  <a:lnTo>
                    <a:pt x="1492761" y="212070"/>
                  </a:lnTo>
                  <a:lnTo>
                    <a:pt x="1507051" y="202229"/>
                  </a:lnTo>
                  <a:lnTo>
                    <a:pt x="1521341" y="192705"/>
                  </a:lnTo>
                  <a:close/>
                  <a:moveTo>
                    <a:pt x="2420987" y="110162"/>
                  </a:moveTo>
                  <a:lnTo>
                    <a:pt x="2431784" y="119051"/>
                  </a:lnTo>
                  <a:lnTo>
                    <a:pt x="2442264" y="127941"/>
                  </a:lnTo>
                  <a:lnTo>
                    <a:pt x="2452743" y="137147"/>
                  </a:lnTo>
                  <a:lnTo>
                    <a:pt x="2462588" y="146671"/>
                  </a:lnTo>
                  <a:lnTo>
                    <a:pt x="2472432" y="156196"/>
                  </a:lnTo>
                  <a:lnTo>
                    <a:pt x="2482276" y="166355"/>
                  </a:lnTo>
                  <a:lnTo>
                    <a:pt x="2491803" y="176514"/>
                  </a:lnTo>
                  <a:lnTo>
                    <a:pt x="2501012" y="186355"/>
                  </a:lnTo>
                  <a:lnTo>
                    <a:pt x="2510539" y="196514"/>
                  </a:lnTo>
                  <a:lnTo>
                    <a:pt x="2519431" y="206991"/>
                  </a:lnTo>
                  <a:lnTo>
                    <a:pt x="2528322" y="217785"/>
                  </a:lnTo>
                  <a:lnTo>
                    <a:pt x="2536897" y="228261"/>
                  </a:lnTo>
                  <a:lnTo>
                    <a:pt x="2545471" y="239055"/>
                  </a:lnTo>
                  <a:lnTo>
                    <a:pt x="2553727" y="249849"/>
                  </a:lnTo>
                  <a:lnTo>
                    <a:pt x="2569923" y="272072"/>
                  </a:lnTo>
                  <a:lnTo>
                    <a:pt x="2582943" y="291120"/>
                  </a:lnTo>
                  <a:lnTo>
                    <a:pt x="2595963" y="310804"/>
                  </a:lnTo>
                  <a:lnTo>
                    <a:pt x="2608030" y="330169"/>
                  </a:lnTo>
                  <a:lnTo>
                    <a:pt x="2620415" y="349852"/>
                  </a:lnTo>
                  <a:lnTo>
                    <a:pt x="2631847" y="370171"/>
                  </a:lnTo>
                  <a:lnTo>
                    <a:pt x="2643279" y="390171"/>
                  </a:lnTo>
                  <a:lnTo>
                    <a:pt x="2654394" y="410489"/>
                  </a:lnTo>
                  <a:lnTo>
                    <a:pt x="2665191" y="431442"/>
                  </a:lnTo>
                  <a:lnTo>
                    <a:pt x="2691548" y="438427"/>
                  </a:lnTo>
                  <a:lnTo>
                    <a:pt x="2717906" y="446046"/>
                  </a:lnTo>
                  <a:lnTo>
                    <a:pt x="2743946" y="453348"/>
                  </a:lnTo>
                  <a:lnTo>
                    <a:pt x="2769986" y="461602"/>
                  </a:lnTo>
                  <a:lnTo>
                    <a:pt x="2796025" y="470174"/>
                  </a:lnTo>
                  <a:lnTo>
                    <a:pt x="2822065" y="479063"/>
                  </a:lnTo>
                  <a:lnTo>
                    <a:pt x="2847788" y="488587"/>
                  </a:lnTo>
                  <a:lnTo>
                    <a:pt x="2873192" y="498111"/>
                  </a:lnTo>
                  <a:lnTo>
                    <a:pt x="2898597" y="508270"/>
                  </a:lnTo>
                  <a:lnTo>
                    <a:pt x="2924002" y="518429"/>
                  </a:lnTo>
                  <a:lnTo>
                    <a:pt x="2949089" y="529223"/>
                  </a:lnTo>
                  <a:lnTo>
                    <a:pt x="2974176" y="540652"/>
                  </a:lnTo>
                  <a:lnTo>
                    <a:pt x="2999264" y="551764"/>
                  </a:lnTo>
                  <a:lnTo>
                    <a:pt x="3023716" y="563510"/>
                  </a:lnTo>
                  <a:lnTo>
                    <a:pt x="3048485" y="575891"/>
                  </a:lnTo>
                  <a:lnTo>
                    <a:pt x="3072620" y="588590"/>
                  </a:lnTo>
                  <a:lnTo>
                    <a:pt x="3052614" y="561605"/>
                  </a:lnTo>
                  <a:lnTo>
                    <a:pt x="3031654" y="534938"/>
                  </a:lnTo>
                  <a:lnTo>
                    <a:pt x="3010696" y="508905"/>
                  </a:lnTo>
                  <a:lnTo>
                    <a:pt x="2988784" y="483508"/>
                  </a:lnTo>
                  <a:lnTo>
                    <a:pt x="2966237" y="458427"/>
                  </a:lnTo>
                  <a:lnTo>
                    <a:pt x="2954805" y="446364"/>
                  </a:lnTo>
                  <a:lnTo>
                    <a:pt x="2943373" y="433982"/>
                  </a:lnTo>
                  <a:lnTo>
                    <a:pt x="2931306" y="421918"/>
                  </a:lnTo>
                  <a:lnTo>
                    <a:pt x="2919556" y="409854"/>
                  </a:lnTo>
                  <a:lnTo>
                    <a:pt x="2907489" y="398426"/>
                  </a:lnTo>
                  <a:lnTo>
                    <a:pt x="2895422" y="386997"/>
                  </a:lnTo>
                  <a:lnTo>
                    <a:pt x="2883354" y="375250"/>
                  </a:lnTo>
                  <a:lnTo>
                    <a:pt x="2870970" y="364139"/>
                  </a:lnTo>
                  <a:lnTo>
                    <a:pt x="2858584" y="353027"/>
                  </a:lnTo>
                  <a:lnTo>
                    <a:pt x="2845565" y="341916"/>
                  </a:lnTo>
                  <a:lnTo>
                    <a:pt x="2832862" y="331122"/>
                  </a:lnTo>
                  <a:lnTo>
                    <a:pt x="2819842" y="320645"/>
                  </a:lnTo>
                  <a:lnTo>
                    <a:pt x="2806822" y="310169"/>
                  </a:lnTo>
                  <a:lnTo>
                    <a:pt x="2793485" y="299692"/>
                  </a:lnTo>
                  <a:lnTo>
                    <a:pt x="2780147" y="289851"/>
                  </a:lnTo>
                  <a:lnTo>
                    <a:pt x="2766810" y="280009"/>
                  </a:lnTo>
                  <a:lnTo>
                    <a:pt x="2753155" y="270167"/>
                  </a:lnTo>
                  <a:lnTo>
                    <a:pt x="2739500" y="260643"/>
                  </a:lnTo>
                  <a:lnTo>
                    <a:pt x="2725527" y="251437"/>
                  </a:lnTo>
                  <a:lnTo>
                    <a:pt x="2711237" y="242230"/>
                  </a:lnTo>
                  <a:lnTo>
                    <a:pt x="2697582" y="233023"/>
                  </a:lnTo>
                  <a:lnTo>
                    <a:pt x="2682974" y="224452"/>
                  </a:lnTo>
                  <a:lnTo>
                    <a:pt x="2667731" y="215245"/>
                  </a:lnTo>
                  <a:lnTo>
                    <a:pt x="2651853" y="206356"/>
                  </a:lnTo>
                  <a:lnTo>
                    <a:pt x="2636293" y="197784"/>
                  </a:lnTo>
                  <a:lnTo>
                    <a:pt x="2620732" y="189212"/>
                  </a:lnTo>
                  <a:lnTo>
                    <a:pt x="2604537" y="180958"/>
                  </a:lnTo>
                  <a:lnTo>
                    <a:pt x="2588341" y="173339"/>
                  </a:lnTo>
                  <a:lnTo>
                    <a:pt x="2572146" y="166037"/>
                  </a:lnTo>
                  <a:lnTo>
                    <a:pt x="2555633" y="158418"/>
                  </a:lnTo>
                  <a:lnTo>
                    <a:pt x="2539437" y="151433"/>
                  </a:lnTo>
                  <a:lnTo>
                    <a:pt x="2522606" y="144767"/>
                  </a:lnTo>
                  <a:lnTo>
                    <a:pt x="2506093" y="138100"/>
                  </a:lnTo>
                  <a:lnTo>
                    <a:pt x="2489263" y="132068"/>
                  </a:lnTo>
                  <a:lnTo>
                    <a:pt x="2472114" y="126036"/>
                  </a:lnTo>
                  <a:lnTo>
                    <a:pt x="2455284" y="120321"/>
                  </a:lnTo>
                  <a:lnTo>
                    <a:pt x="2438136" y="115242"/>
                  </a:lnTo>
                  <a:lnTo>
                    <a:pt x="2420987" y="110162"/>
                  </a:lnTo>
                  <a:close/>
                  <a:moveTo>
                    <a:pt x="1863670" y="109845"/>
                  </a:moveTo>
                  <a:lnTo>
                    <a:pt x="1846522" y="114924"/>
                  </a:lnTo>
                  <a:lnTo>
                    <a:pt x="1829691" y="120321"/>
                  </a:lnTo>
                  <a:lnTo>
                    <a:pt x="1812543" y="126036"/>
                  </a:lnTo>
                  <a:lnTo>
                    <a:pt x="1795713" y="132068"/>
                  </a:lnTo>
                  <a:lnTo>
                    <a:pt x="1778882" y="138100"/>
                  </a:lnTo>
                  <a:lnTo>
                    <a:pt x="1762051" y="144449"/>
                  </a:lnTo>
                  <a:lnTo>
                    <a:pt x="1745538" y="151433"/>
                  </a:lnTo>
                  <a:lnTo>
                    <a:pt x="1729025" y="158418"/>
                  </a:lnTo>
                  <a:lnTo>
                    <a:pt x="1712512" y="166037"/>
                  </a:lnTo>
                  <a:lnTo>
                    <a:pt x="1696316" y="173339"/>
                  </a:lnTo>
                  <a:lnTo>
                    <a:pt x="1680121" y="180958"/>
                  </a:lnTo>
                  <a:lnTo>
                    <a:pt x="1664560" y="189212"/>
                  </a:lnTo>
                  <a:lnTo>
                    <a:pt x="1648682" y="197784"/>
                  </a:lnTo>
                  <a:lnTo>
                    <a:pt x="1632804" y="206356"/>
                  </a:lnTo>
                  <a:lnTo>
                    <a:pt x="1617244" y="215245"/>
                  </a:lnTo>
                  <a:lnTo>
                    <a:pt x="1601684" y="224452"/>
                  </a:lnTo>
                  <a:lnTo>
                    <a:pt x="1588346" y="232388"/>
                  </a:lnTo>
                  <a:lnTo>
                    <a:pt x="1575009" y="240960"/>
                  </a:lnTo>
                  <a:lnTo>
                    <a:pt x="1561989" y="249214"/>
                  </a:lnTo>
                  <a:lnTo>
                    <a:pt x="1548969" y="258104"/>
                  </a:lnTo>
                  <a:lnTo>
                    <a:pt x="1535949" y="266675"/>
                  </a:lnTo>
                  <a:lnTo>
                    <a:pt x="1523246" y="276199"/>
                  </a:lnTo>
                  <a:lnTo>
                    <a:pt x="1510544" y="285088"/>
                  </a:lnTo>
                  <a:lnTo>
                    <a:pt x="1498159" y="294295"/>
                  </a:lnTo>
                  <a:lnTo>
                    <a:pt x="1473390" y="313343"/>
                  </a:lnTo>
                  <a:lnTo>
                    <a:pt x="1449255" y="333027"/>
                  </a:lnTo>
                  <a:lnTo>
                    <a:pt x="1425438" y="353662"/>
                  </a:lnTo>
                  <a:lnTo>
                    <a:pt x="1402256" y="374298"/>
                  </a:lnTo>
                  <a:lnTo>
                    <a:pt x="1379392" y="395886"/>
                  </a:lnTo>
                  <a:lnTo>
                    <a:pt x="1356845" y="417791"/>
                  </a:lnTo>
                  <a:lnTo>
                    <a:pt x="1335251" y="440332"/>
                  </a:lnTo>
                  <a:lnTo>
                    <a:pt x="1313657" y="463189"/>
                  </a:lnTo>
                  <a:lnTo>
                    <a:pt x="1293016" y="486365"/>
                  </a:lnTo>
                  <a:lnTo>
                    <a:pt x="1272374" y="510493"/>
                  </a:lnTo>
                  <a:lnTo>
                    <a:pt x="1252686" y="534938"/>
                  </a:lnTo>
                  <a:lnTo>
                    <a:pt x="1233314" y="559701"/>
                  </a:lnTo>
                  <a:lnTo>
                    <a:pt x="1256814" y="548589"/>
                  </a:lnTo>
                  <a:lnTo>
                    <a:pt x="1280313" y="537478"/>
                  </a:lnTo>
                  <a:lnTo>
                    <a:pt x="1304448" y="527001"/>
                  </a:lnTo>
                  <a:lnTo>
                    <a:pt x="1328265" y="516842"/>
                  </a:lnTo>
                  <a:lnTo>
                    <a:pt x="1352717" y="507000"/>
                  </a:lnTo>
                  <a:lnTo>
                    <a:pt x="1376851" y="497476"/>
                  </a:lnTo>
                  <a:lnTo>
                    <a:pt x="1400986" y="488270"/>
                  </a:lnTo>
                  <a:lnTo>
                    <a:pt x="1425438" y="479698"/>
                  </a:lnTo>
                  <a:lnTo>
                    <a:pt x="1450208" y="470809"/>
                  </a:lnTo>
                  <a:lnTo>
                    <a:pt x="1474977" y="462872"/>
                  </a:lnTo>
                  <a:lnTo>
                    <a:pt x="1499747" y="454935"/>
                  </a:lnTo>
                  <a:lnTo>
                    <a:pt x="1524834" y="447316"/>
                  </a:lnTo>
                  <a:lnTo>
                    <a:pt x="1549921" y="440014"/>
                  </a:lnTo>
                  <a:lnTo>
                    <a:pt x="1575009" y="433347"/>
                  </a:lnTo>
                  <a:lnTo>
                    <a:pt x="1600096" y="426680"/>
                  </a:lnTo>
                  <a:lnTo>
                    <a:pt x="1625501" y="420649"/>
                  </a:lnTo>
                  <a:lnTo>
                    <a:pt x="1635663" y="401283"/>
                  </a:lnTo>
                  <a:lnTo>
                    <a:pt x="1645824" y="382235"/>
                  </a:lnTo>
                  <a:lnTo>
                    <a:pt x="1656939" y="363504"/>
                  </a:lnTo>
                  <a:lnTo>
                    <a:pt x="1667736" y="345091"/>
                  </a:lnTo>
                  <a:lnTo>
                    <a:pt x="1678851" y="326360"/>
                  </a:lnTo>
                  <a:lnTo>
                    <a:pt x="1690918" y="307946"/>
                  </a:lnTo>
                  <a:lnTo>
                    <a:pt x="1702668" y="289851"/>
                  </a:lnTo>
                  <a:lnTo>
                    <a:pt x="1715370" y="272072"/>
                  </a:lnTo>
                  <a:lnTo>
                    <a:pt x="1731248" y="249849"/>
                  </a:lnTo>
                  <a:lnTo>
                    <a:pt x="1747761" y="228261"/>
                  </a:lnTo>
                  <a:lnTo>
                    <a:pt x="1756653" y="217785"/>
                  </a:lnTo>
                  <a:lnTo>
                    <a:pt x="1765227" y="206991"/>
                  </a:lnTo>
                  <a:lnTo>
                    <a:pt x="1774436" y="196514"/>
                  </a:lnTo>
                  <a:lnTo>
                    <a:pt x="1783645" y="186355"/>
                  </a:lnTo>
                  <a:lnTo>
                    <a:pt x="1793172" y="176196"/>
                  </a:lnTo>
                  <a:lnTo>
                    <a:pt x="1802381" y="166355"/>
                  </a:lnTo>
                  <a:lnTo>
                    <a:pt x="1812226" y="156196"/>
                  </a:lnTo>
                  <a:lnTo>
                    <a:pt x="1822070" y="146671"/>
                  </a:lnTo>
                  <a:lnTo>
                    <a:pt x="1832232" y="137147"/>
                  </a:lnTo>
                  <a:lnTo>
                    <a:pt x="1842711" y="127941"/>
                  </a:lnTo>
                  <a:lnTo>
                    <a:pt x="1853191" y="118734"/>
                  </a:lnTo>
                  <a:lnTo>
                    <a:pt x="1863670" y="109845"/>
                  </a:lnTo>
                  <a:close/>
                  <a:moveTo>
                    <a:pt x="2177737" y="72701"/>
                  </a:moveTo>
                  <a:lnTo>
                    <a:pt x="2177737" y="362869"/>
                  </a:lnTo>
                  <a:lnTo>
                    <a:pt x="2202506" y="363821"/>
                  </a:lnTo>
                  <a:lnTo>
                    <a:pt x="2227276" y="364774"/>
                  </a:lnTo>
                  <a:lnTo>
                    <a:pt x="2252363" y="366043"/>
                  </a:lnTo>
                  <a:lnTo>
                    <a:pt x="2277133" y="367313"/>
                  </a:lnTo>
                  <a:lnTo>
                    <a:pt x="2301902" y="369536"/>
                  </a:lnTo>
                  <a:lnTo>
                    <a:pt x="2326672" y="371758"/>
                  </a:lnTo>
                  <a:lnTo>
                    <a:pt x="2351442" y="373980"/>
                  </a:lnTo>
                  <a:lnTo>
                    <a:pt x="2376212" y="376520"/>
                  </a:lnTo>
                  <a:lnTo>
                    <a:pt x="2400981" y="379695"/>
                  </a:lnTo>
                  <a:lnTo>
                    <a:pt x="2425751" y="382869"/>
                  </a:lnTo>
                  <a:lnTo>
                    <a:pt x="2450203" y="386679"/>
                  </a:lnTo>
                  <a:lnTo>
                    <a:pt x="2474972" y="390489"/>
                  </a:lnTo>
                  <a:lnTo>
                    <a:pt x="2499425" y="394933"/>
                  </a:lnTo>
                  <a:lnTo>
                    <a:pt x="2523877" y="399060"/>
                  </a:lnTo>
                  <a:lnTo>
                    <a:pt x="2548329" y="404140"/>
                  </a:lnTo>
                  <a:lnTo>
                    <a:pt x="2572781" y="408902"/>
                  </a:lnTo>
                  <a:lnTo>
                    <a:pt x="2558491" y="384139"/>
                  </a:lnTo>
                  <a:lnTo>
                    <a:pt x="2543565" y="360012"/>
                  </a:lnTo>
                  <a:lnTo>
                    <a:pt x="2528322" y="336201"/>
                  </a:lnTo>
                  <a:lnTo>
                    <a:pt x="2512127" y="312708"/>
                  </a:lnTo>
                  <a:lnTo>
                    <a:pt x="2503553" y="300645"/>
                  </a:lnTo>
                  <a:lnTo>
                    <a:pt x="2494661" y="288898"/>
                  </a:lnTo>
                  <a:lnTo>
                    <a:pt x="2485770" y="277152"/>
                  </a:lnTo>
                  <a:lnTo>
                    <a:pt x="2476560" y="265405"/>
                  </a:lnTo>
                  <a:lnTo>
                    <a:pt x="2466716" y="253976"/>
                  </a:lnTo>
                  <a:lnTo>
                    <a:pt x="2457189" y="242865"/>
                  </a:lnTo>
                  <a:lnTo>
                    <a:pt x="2447662" y="231753"/>
                  </a:lnTo>
                  <a:lnTo>
                    <a:pt x="2437818" y="220959"/>
                  </a:lnTo>
                  <a:lnTo>
                    <a:pt x="2427656" y="210483"/>
                  </a:lnTo>
                  <a:lnTo>
                    <a:pt x="2416859" y="200006"/>
                  </a:lnTo>
                  <a:lnTo>
                    <a:pt x="2406380" y="189847"/>
                  </a:lnTo>
                  <a:lnTo>
                    <a:pt x="2395900" y="180006"/>
                  </a:lnTo>
                  <a:lnTo>
                    <a:pt x="2385103" y="170482"/>
                  </a:lnTo>
                  <a:lnTo>
                    <a:pt x="2373671" y="161275"/>
                  </a:lnTo>
                  <a:lnTo>
                    <a:pt x="2362239" y="152386"/>
                  </a:lnTo>
                  <a:lnTo>
                    <a:pt x="2350807" y="143814"/>
                  </a:lnTo>
                  <a:lnTo>
                    <a:pt x="2340645" y="136830"/>
                  </a:lnTo>
                  <a:lnTo>
                    <a:pt x="2330800" y="130163"/>
                  </a:lnTo>
                  <a:lnTo>
                    <a:pt x="2320638" y="123814"/>
                  </a:lnTo>
                  <a:lnTo>
                    <a:pt x="2310477" y="117782"/>
                  </a:lnTo>
                  <a:lnTo>
                    <a:pt x="2299997" y="112067"/>
                  </a:lnTo>
                  <a:lnTo>
                    <a:pt x="2289200" y="106670"/>
                  </a:lnTo>
                  <a:lnTo>
                    <a:pt x="2278403" y="101591"/>
                  </a:lnTo>
                  <a:lnTo>
                    <a:pt x="2267924" y="96829"/>
                  </a:lnTo>
                  <a:lnTo>
                    <a:pt x="2256809" y="92384"/>
                  </a:lnTo>
                  <a:lnTo>
                    <a:pt x="2245694" y="88257"/>
                  </a:lnTo>
                  <a:lnTo>
                    <a:pt x="2234580" y="84765"/>
                  </a:lnTo>
                  <a:lnTo>
                    <a:pt x="2223465" y="81590"/>
                  </a:lnTo>
                  <a:lnTo>
                    <a:pt x="2212033" y="78733"/>
                  </a:lnTo>
                  <a:lnTo>
                    <a:pt x="2200601" y="76193"/>
                  </a:lnTo>
                  <a:lnTo>
                    <a:pt x="2189487" y="74288"/>
                  </a:lnTo>
                  <a:lnTo>
                    <a:pt x="2177737" y="72701"/>
                  </a:lnTo>
                  <a:close/>
                  <a:moveTo>
                    <a:pt x="2107239" y="72701"/>
                  </a:moveTo>
                  <a:lnTo>
                    <a:pt x="2095806" y="74288"/>
                  </a:lnTo>
                  <a:lnTo>
                    <a:pt x="2084057" y="76193"/>
                  </a:lnTo>
                  <a:lnTo>
                    <a:pt x="2072942" y="78733"/>
                  </a:lnTo>
                  <a:lnTo>
                    <a:pt x="2061192" y="81590"/>
                  </a:lnTo>
                  <a:lnTo>
                    <a:pt x="2050078" y="84765"/>
                  </a:lnTo>
                  <a:lnTo>
                    <a:pt x="2039281" y="88257"/>
                  </a:lnTo>
                  <a:lnTo>
                    <a:pt x="2028166" y="92384"/>
                  </a:lnTo>
                  <a:lnTo>
                    <a:pt x="2017052" y="96829"/>
                  </a:lnTo>
                  <a:lnTo>
                    <a:pt x="2006255" y="101591"/>
                  </a:lnTo>
                  <a:lnTo>
                    <a:pt x="1995775" y="106670"/>
                  </a:lnTo>
                  <a:lnTo>
                    <a:pt x="1984661" y="112067"/>
                  </a:lnTo>
                  <a:lnTo>
                    <a:pt x="1974499" y="117782"/>
                  </a:lnTo>
                  <a:lnTo>
                    <a:pt x="1964019" y="123814"/>
                  </a:lnTo>
                  <a:lnTo>
                    <a:pt x="1954175" y="130163"/>
                  </a:lnTo>
                  <a:lnTo>
                    <a:pt x="1944013" y="136830"/>
                  </a:lnTo>
                  <a:lnTo>
                    <a:pt x="1933851" y="143814"/>
                  </a:lnTo>
                  <a:lnTo>
                    <a:pt x="1922419" y="152386"/>
                  </a:lnTo>
                  <a:lnTo>
                    <a:pt x="1911304" y="161275"/>
                  </a:lnTo>
                  <a:lnTo>
                    <a:pt x="1899872" y="170482"/>
                  </a:lnTo>
                  <a:lnTo>
                    <a:pt x="1889075" y="180006"/>
                  </a:lnTo>
                  <a:lnTo>
                    <a:pt x="1878278" y="189847"/>
                  </a:lnTo>
                  <a:lnTo>
                    <a:pt x="1867799" y="200006"/>
                  </a:lnTo>
                  <a:lnTo>
                    <a:pt x="1857319" y="210483"/>
                  </a:lnTo>
                  <a:lnTo>
                    <a:pt x="1847157" y="220959"/>
                  </a:lnTo>
                  <a:lnTo>
                    <a:pt x="1837313" y="231753"/>
                  </a:lnTo>
                  <a:lnTo>
                    <a:pt x="1827469" y="242865"/>
                  </a:lnTo>
                  <a:lnTo>
                    <a:pt x="1817942" y="253976"/>
                  </a:lnTo>
                  <a:lnTo>
                    <a:pt x="1808733" y="265405"/>
                  </a:lnTo>
                  <a:lnTo>
                    <a:pt x="1799206" y="277152"/>
                  </a:lnTo>
                  <a:lnTo>
                    <a:pt x="1789997" y="288898"/>
                  </a:lnTo>
                  <a:lnTo>
                    <a:pt x="1781105" y="300645"/>
                  </a:lnTo>
                  <a:lnTo>
                    <a:pt x="1772531" y="312708"/>
                  </a:lnTo>
                  <a:lnTo>
                    <a:pt x="1758241" y="333979"/>
                  </a:lnTo>
                  <a:lnTo>
                    <a:pt x="1743950" y="356202"/>
                  </a:lnTo>
                  <a:lnTo>
                    <a:pt x="1729978" y="378425"/>
                  </a:lnTo>
                  <a:lnTo>
                    <a:pt x="1716958" y="400648"/>
                  </a:lnTo>
                  <a:lnTo>
                    <a:pt x="1741092" y="396521"/>
                  </a:lnTo>
                  <a:lnTo>
                    <a:pt x="1764909" y="392076"/>
                  </a:lnTo>
                  <a:lnTo>
                    <a:pt x="1789361" y="388266"/>
                  </a:lnTo>
                  <a:lnTo>
                    <a:pt x="1813496" y="384457"/>
                  </a:lnTo>
                  <a:lnTo>
                    <a:pt x="1837948" y="380965"/>
                  </a:lnTo>
                  <a:lnTo>
                    <a:pt x="1862400" y="378107"/>
                  </a:lnTo>
                  <a:lnTo>
                    <a:pt x="1886852" y="374933"/>
                  </a:lnTo>
                  <a:lnTo>
                    <a:pt x="1911304" y="372393"/>
                  </a:lnTo>
                  <a:lnTo>
                    <a:pt x="1935756" y="370488"/>
                  </a:lnTo>
                  <a:lnTo>
                    <a:pt x="1959891" y="368266"/>
                  </a:lnTo>
                  <a:lnTo>
                    <a:pt x="1984661" y="366361"/>
                  </a:lnTo>
                  <a:lnTo>
                    <a:pt x="2009113" y="365091"/>
                  </a:lnTo>
                  <a:lnTo>
                    <a:pt x="2033565" y="364139"/>
                  </a:lnTo>
                  <a:lnTo>
                    <a:pt x="2058017" y="363186"/>
                  </a:lnTo>
                  <a:lnTo>
                    <a:pt x="2082787" y="362551"/>
                  </a:lnTo>
                  <a:lnTo>
                    <a:pt x="2107239" y="362234"/>
                  </a:lnTo>
                  <a:lnTo>
                    <a:pt x="2107239" y="72701"/>
                  </a:lnTo>
                  <a:close/>
                  <a:moveTo>
                    <a:pt x="2121529" y="0"/>
                  </a:moveTo>
                  <a:lnTo>
                    <a:pt x="2142170" y="0"/>
                  </a:lnTo>
                  <a:lnTo>
                    <a:pt x="2142488" y="0"/>
                  </a:lnTo>
                  <a:lnTo>
                    <a:pt x="2163447" y="0"/>
                  </a:lnTo>
                  <a:lnTo>
                    <a:pt x="2184406" y="317"/>
                  </a:lnTo>
                  <a:lnTo>
                    <a:pt x="2205047" y="952"/>
                  </a:lnTo>
                  <a:lnTo>
                    <a:pt x="2226323" y="1905"/>
                  </a:lnTo>
                  <a:lnTo>
                    <a:pt x="2246965" y="2857"/>
                  </a:lnTo>
                  <a:lnTo>
                    <a:pt x="2268241" y="4762"/>
                  </a:lnTo>
                  <a:lnTo>
                    <a:pt x="2288882" y="6349"/>
                  </a:lnTo>
                  <a:lnTo>
                    <a:pt x="2309842" y="8254"/>
                  </a:lnTo>
                  <a:lnTo>
                    <a:pt x="2330800" y="10159"/>
                  </a:lnTo>
                  <a:lnTo>
                    <a:pt x="2351759" y="12381"/>
                  </a:lnTo>
                  <a:lnTo>
                    <a:pt x="2372401" y="15556"/>
                  </a:lnTo>
                  <a:lnTo>
                    <a:pt x="2393360" y="18096"/>
                  </a:lnTo>
                  <a:lnTo>
                    <a:pt x="2413684" y="21588"/>
                  </a:lnTo>
                  <a:lnTo>
                    <a:pt x="2434642" y="25080"/>
                  </a:lnTo>
                  <a:lnTo>
                    <a:pt x="2455284" y="28572"/>
                  </a:lnTo>
                  <a:lnTo>
                    <a:pt x="2475608" y="32699"/>
                  </a:lnTo>
                  <a:lnTo>
                    <a:pt x="2496249" y="36509"/>
                  </a:lnTo>
                  <a:lnTo>
                    <a:pt x="2516890" y="41271"/>
                  </a:lnTo>
                  <a:lnTo>
                    <a:pt x="2537532" y="45716"/>
                  </a:lnTo>
                  <a:lnTo>
                    <a:pt x="2557538" y="50795"/>
                  </a:lnTo>
                  <a:lnTo>
                    <a:pt x="2578180" y="56192"/>
                  </a:lnTo>
                  <a:lnTo>
                    <a:pt x="2598186" y="61272"/>
                  </a:lnTo>
                  <a:lnTo>
                    <a:pt x="2618192" y="67304"/>
                  </a:lnTo>
                  <a:lnTo>
                    <a:pt x="2638516" y="73336"/>
                  </a:lnTo>
                  <a:lnTo>
                    <a:pt x="2658522" y="79368"/>
                  </a:lnTo>
                  <a:lnTo>
                    <a:pt x="2678528" y="85717"/>
                  </a:lnTo>
                  <a:lnTo>
                    <a:pt x="2698534" y="92384"/>
                  </a:lnTo>
                  <a:lnTo>
                    <a:pt x="2718223" y="99368"/>
                  </a:lnTo>
                  <a:lnTo>
                    <a:pt x="2737912" y="106670"/>
                  </a:lnTo>
                  <a:lnTo>
                    <a:pt x="2757600" y="113972"/>
                  </a:lnTo>
                  <a:lnTo>
                    <a:pt x="2776972" y="121591"/>
                  </a:lnTo>
                  <a:lnTo>
                    <a:pt x="2796343" y="129528"/>
                  </a:lnTo>
                  <a:lnTo>
                    <a:pt x="2816032" y="137782"/>
                  </a:lnTo>
                  <a:lnTo>
                    <a:pt x="2835085" y="146037"/>
                  </a:lnTo>
                  <a:lnTo>
                    <a:pt x="2854139" y="154608"/>
                  </a:lnTo>
                  <a:lnTo>
                    <a:pt x="2872875" y="163497"/>
                  </a:lnTo>
                  <a:lnTo>
                    <a:pt x="2892246" y="172704"/>
                  </a:lnTo>
                  <a:lnTo>
                    <a:pt x="2910982" y="181911"/>
                  </a:lnTo>
                  <a:lnTo>
                    <a:pt x="2929400" y="191752"/>
                  </a:lnTo>
                  <a:lnTo>
                    <a:pt x="2947819" y="201594"/>
                  </a:lnTo>
                  <a:lnTo>
                    <a:pt x="2966237" y="211435"/>
                  </a:lnTo>
                  <a:lnTo>
                    <a:pt x="2984973" y="221594"/>
                  </a:lnTo>
                  <a:lnTo>
                    <a:pt x="3003074" y="232071"/>
                  </a:lnTo>
                  <a:lnTo>
                    <a:pt x="3020858" y="242865"/>
                  </a:lnTo>
                  <a:lnTo>
                    <a:pt x="3038958" y="253976"/>
                  </a:lnTo>
                  <a:lnTo>
                    <a:pt x="3056742" y="264770"/>
                  </a:lnTo>
                  <a:lnTo>
                    <a:pt x="3074208" y="276517"/>
                  </a:lnTo>
                  <a:lnTo>
                    <a:pt x="3091673" y="287946"/>
                  </a:lnTo>
                  <a:lnTo>
                    <a:pt x="3109139" y="299375"/>
                  </a:lnTo>
                  <a:lnTo>
                    <a:pt x="3126287" y="311756"/>
                  </a:lnTo>
                  <a:lnTo>
                    <a:pt x="3143436" y="323820"/>
                  </a:lnTo>
                  <a:lnTo>
                    <a:pt x="3160266" y="336201"/>
                  </a:lnTo>
                  <a:lnTo>
                    <a:pt x="3177097" y="348900"/>
                  </a:lnTo>
                  <a:lnTo>
                    <a:pt x="3193610" y="361599"/>
                  </a:lnTo>
                  <a:lnTo>
                    <a:pt x="3210123" y="374615"/>
                  </a:lnTo>
                  <a:lnTo>
                    <a:pt x="3226319" y="387949"/>
                  </a:lnTo>
                  <a:lnTo>
                    <a:pt x="3242514" y="400965"/>
                  </a:lnTo>
                  <a:lnTo>
                    <a:pt x="3258710" y="414934"/>
                  </a:lnTo>
                  <a:lnTo>
                    <a:pt x="3274270" y="428903"/>
                  </a:lnTo>
                  <a:lnTo>
                    <a:pt x="3290148" y="442554"/>
                  </a:lnTo>
                  <a:lnTo>
                    <a:pt x="3305708" y="456840"/>
                  </a:lnTo>
                  <a:lnTo>
                    <a:pt x="3320634" y="470809"/>
                  </a:lnTo>
                  <a:lnTo>
                    <a:pt x="3335877" y="485730"/>
                  </a:lnTo>
                  <a:lnTo>
                    <a:pt x="3350802" y="500333"/>
                  </a:lnTo>
                  <a:lnTo>
                    <a:pt x="3365727" y="515255"/>
                  </a:lnTo>
                  <a:lnTo>
                    <a:pt x="3380018" y="530176"/>
                  </a:lnTo>
                  <a:lnTo>
                    <a:pt x="3394308" y="545414"/>
                  </a:lnTo>
                  <a:lnTo>
                    <a:pt x="3408598" y="560970"/>
                  </a:lnTo>
                  <a:lnTo>
                    <a:pt x="3422570" y="576526"/>
                  </a:lnTo>
                  <a:lnTo>
                    <a:pt x="3436226" y="592400"/>
                  </a:lnTo>
                  <a:lnTo>
                    <a:pt x="3450198" y="608591"/>
                  </a:lnTo>
                  <a:lnTo>
                    <a:pt x="3463218" y="624464"/>
                  </a:lnTo>
                  <a:lnTo>
                    <a:pt x="3476556" y="640973"/>
                  </a:lnTo>
                  <a:lnTo>
                    <a:pt x="3489576" y="657164"/>
                  </a:lnTo>
                  <a:lnTo>
                    <a:pt x="3502278" y="673672"/>
                  </a:lnTo>
                  <a:lnTo>
                    <a:pt x="3514980" y="690498"/>
                  </a:lnTo>
                  <a:lnTo>
                    <a:pt x="3527365" y="707324"/>
                  </a:lnTo>
                  <a:lnTo>
                    <a:pt x="3539432" y="724468"/>
                  </a:lnTo>
                  <a:lnTo>
                    <a:pt x="3551500" y="741611"/>
                  </a:lnTo>
                  <a:lnTo>
                    <a:pt x="3563250" y="758755"/>
                  </a:lnTo>
                  <a:lnTo>
                    <a:pt x="3574682" y="776215"/>
                  </a:lnTo>
                  <a:lnTo>
                    <a:pt x="3586431" y="794311"/>
                  </a:lnTo>
                  <a:lnTo>
                    <a:pt x="3597228" y="812090"/>
                  </a:lnTo>
                  <a:lnTo>
                    <a:pt x="3608026" y="829868"/>
                  </a:lnTo>
                  <a:lnTo>
                    <a:pt x="3619140" y="847964"/>
                  </a:lnTo>
                  <a:lnTo>
                    <a:pt x="3629302" y="866060"/>
                  </a:lnTo>
                  <a:lnTo>
                    <a:pt x="3639781" y="884155"/>
                  </a:lnTo>
                  <a:lnTo>
                    <a:pt x="3649626" y="902569"/>
                  </a:lnTo>
                  <a:lnTo>
                    <a:pt x="3659470" y="921299"/>
                  </a:lnTo>
                  <a:lnTo>
                    <a:pt x="3668997" y="940030"/>
                  </a:lnTo>
                  <a:lnTo>
                    <a:pt x="3678524" y="958761"/>
                  </a:lnTo>
                  <a:lnTo>
                    <a:pt x="3687415" y="977492"/>
                  </a:lnTo>
                  <a:lnTo>
                    <a:pt x="3696307" y="996540"/>
                  </a:lnTo>
                  <a:lnTo>
                    <a:pt x="3705199" y="1015906"/>
                  </a:lnTo>
                  <a:lnTo>
                    <a:pt x="3713455" y="1034954"/>
                  </a:lnTo>
                  <a:lnTo>
                    <a:pt x="3721712" y="1054320"/>
                  </a:lnTo>
                  <a:lnTo>
                    <a:pt x="3729651" y="1074003"/>
                  </a:lnTo>
                  <a:lnTo>
                    <a:pt x="3737272" y="1093368"/>
                  </a:lnTo>
                  <a:lnTo>
                    <a:pt x="3744576" y="1112734"/>
                  </a:lnTo>
                  <a:lnTo>
                    <a:pt x="3751562" y="1132417"/>
                  </a:lnTo>
                  <a:lnTo>
                    <a:pt x="3758549" y="1152418"/>
                  </a:lnTo>
                  <a:lnTo>
                    <a:pt x="3765535" y="1172101"/>
                  </a:lnTo>
                  <a:lnTo>
                    <a:pt x="3771886" y="1192102"/>
                  </a:lnTo>
                  <a:lnTo>
                    <a:pt x="3777920" y="1212102"/>
                  </a:lnTo>
                  <a:lnTo>
                    <a:pt x="3783954" y="1232103"/>
                  </a:lnTo>
                  <a:lnTo>
                    <a:pt x="3789670" y="1252739"/>
                  </a:lnTo>
                  <a:lnTo>
                    <a:pt x="3795068" y="1272739"/>
                  </a:lnTo>
                  <a:lnTo>
                    <a:pt x="3800149" y="1293057"/>
                  </a:lnTo>
                  <a:lnTo>
                    <a:pt x="3805230" y="1313375"/>
                  </a:lnTo>
                  <a:lnTo>
                    <a:pt x="3809993" y="1333694"/>
                  </a:lnTo>
                  <a:lnTo>
                    <a:pt x="3814439" y="1354329"/>
                  </a:lnTo>
                  <a:lnTo>
                    <a:pt x="3818568" y="1374965"/>
                  </a:lnTo>
                  <a:lnTo>
                    <a:pt x="3822696" y="1395283"/>
                  </a:lnTo>
                  <a:lnTo>
                    <a:pt x="3826189" y="1416236"/>
                  </a:lnTo>
                  <a:lnTo>
                    <a:pt x="3829682" y="1436554"/>
                  </a:lnTo>
                  <a:lnTo>
                    <a:pt x="3832858" y="1457507"/>
                  </a:lnTo>
                  <a:lnTo>
                    <a:pt x="3835716" y="1478143"/>
                  </a:lnTo>
                  <a:lnTo>
                    <a:pt x="3838256" y="1499096"/>
                  </a:lnTo>
                  <a:lnTo>
                    <a:pt x="3841114" y="1519731"/>
                  </a:lnTo>
                  <a:lnTo>
                    <a:pt x="3843020" y="1540684"/>
                  </a:lnTo>
                  <a:lnTo>
                    <a:pt x="3844925" y="1561637"/>
                  </a:lnTo>
                  <a:lnTo>
                    <a:pt x="3846513" y="1582273"/>
                  </a:lnTo>
                  <a:lnTo>
                    <a:pt x="3848100" y="1603226"/>
                  </a:lnTo>
                  <a:lnTo>
                    <a:pt x="3849371" y="1624179"/>
                  </a:lnTo>
                  <a:lnTo>
                    <a:pt x="3850324" y="1645132"/>
                  </a:lnTo>
                  <a:lnTo>
                    <a:pt x="3850641" y="1666085"/>
                  </a:lnTo>
                  <a:lnTo>
                    <a:pt x="3851276" y="1687038"/>
                  </a:lnTo>
                  <a:lnTo>
                    <a:pt x="3851276" y="1707991"/>
                  </a:lnTo>
                  <a:lnTo>
                    <a:pt x="3851276" y="1728944"/>
                  </a:lnTo>
                  <a:lnTo>
                    <a:pt x="3850641" y="1749897"/>
                  </a:lnTo>
                  <a:lnTo>
                    <a:pt x="3850324" y="1770850"/>
                  </a:lnTo>
                  <a:lnTo>
                    <a:pt x="3849371" y="1791804"/>
                  </a:lnTo>
                  <a:lnTo>
                    <a:pt x="3848100" y="1812757"/>
                  </a:lnTo>
                  <a:lnTo>
                    <a:pt x="3846513" y="1833710"/>
                  </a:lnTo>
                  <a:lnTo>
                    <a:pt x="3844925" y="1854663"/>
                  </a:lnTo>
                  <a:lnTo>
                    <a:pt x="3843020" y="1875616"/>
                  </a:lnTo>
                  <a:lnTo>
                    <a:pt x="3841114" y="1896251"/>
                  </a:lnTo>
                  <a:lnTo>
                    <a:pt x="3838256" y="1917204"/>
                  </a:lnTo>
                  <a:lnTo>
                    <a:pt x="3835716" y="1937840"/>
                  </a:lnTo>
                  <a:lnTo>
                    <a:pt x="3832858" y="1958793"/>
                  </a:lnTo>
                  <a:lnTo>
                    <a:pt x="3829682" y="1979429"/>
                  </a:lnTo>
                  <a:lnTo>
                    <a:pt x="3826189" y="2000382"/>
                  </a:lnTo>
                  <a:lnTo>
                    <a:pt x="3822696" y="2020700"/>
                  </a:lnTo>
                  <a:lnTo>
                    <a:pt x="3818568" y="2041653"/>
                  </a:lnTo>
                  <a:lnTo>
                    <a:pt x="3814439" y="2061971"/>
                  </a:lnTo>
                  <a:lnTo>
                    <a:pt x="3809993" y="2082289"/>
                  </a:lnTo>
                  <a:lnTo>
                    <a:pt x="3805230" y="2102925"/>
                  </a:lnTo>
                  <a:lnTo>
                    <a:pt x="3800149" y="2123243"/>
                  </a:lnTo>
                  <a:lnTo>
                    <a:pt x="3795068" y="2143561"/>
                  </a:lnTo>
                  <a:lnTo>
                    <a:pt x="3789670" y="2163879"/>
                  </a:lnTo>
                  <a:lnTo>
                    <a:pt x="3783954" y="2183880"/>
                  </a:lnTo>
                  <a:lnTo>
                    <a:pt x="3777920" y="2204198"/>
                  </a:lnTo>
                  <a:lnTo>
                    <a:pt x="3771886" y="2224198"/>
                  </a:lnTo>
                  <a:lnTo>
                    <a:pt x="3765535" y="2243882"/>
                  </a:lnTo>
                  <a:lnTo>
                    <a:pt x="3758549" y="2263882"/>
                  </a:lnTo>
                  <a:lnTo>
                    <a:pt x="3751562" y="2283565"/>
                  </a:lnTo>
                  <a:lnTo>
                    <a:pt x="3744576" y="2303249"/>
                  </a:lnTo>
                  <a:lnTo>
                    <a:pt x="3737272" y="2323249"/>
                  </a:lnTo>
                  <a:lnTo>
                    <a:pt x="3729651" y="2342615"/>
                  </a:lnTo>
                  <a:lnTo>
                    <a:pt x="3721712" y="2361663"/>
                  </a:lnTo>
                  <a:lnTo>
                    <a:pt x="3713455" y="2381346"/>
                  </a:lnTo>
                  <a:lnTo>
                    <a:pt x="3705199" y="2400394"/>
                  </a:lnTo>
                  <a:lnTo>
                    <a:pt x="3696307" y="2419443"/>
                  </a:lnTo>
                  <a:lnTo>
                    <a:pt x="3687415" y="2438491"/>
                  </a:lnTo>
                  <a:lnTo>
                    <a:pt x="3678524" y="2457539"/>
                  </a:lnTo>
                  <a:lnTo>
                    <a:pt x="3668997" y="2476270"/>
                  </a:lnTo>
                  <a:lnTo>
                    <a:pt x="3659470" y="2495001"/>
                  </a:lnTo>
                  <a:lnTo>
                    <a:pt x="3649626" y="2513414"/>
                  </a:lnTo>
                  <a:lnTo>
                    <a:pt x="3639781" y="2531827"/>
                  </a:lnTo>
                  <a:lnTo>
                    <a:pt x="3629302" y="2549923"/>
                  </a:lnTo>
                  <a:lnTo>
                    <a:pt x="3619140" y="2568336"/>
                  </a:lnTo>
                  <a:lnTo>
                    <a:pt x="3608026" y="2586432"/>
                  </a:lnTo>
                  <a:lnTo>
                    <a:pt x="3597228" y="2604211"/>
                  </a:lnTo>
                  <a:lnTo>
                    <a:pt x="3586431" y="2621989"/>
                  </a:lnTo>
                  <a:lnTo>
                    <a:pt x="3574682" y="2639767"/>
                  </a:lnTo>
                  <a:lnTo>
                    <a:pt x="3563250" y="2657228"/>
                  </a:lnTo>
                  <a:lnTo>
                    <a:pt x="3551500" y="2674372"/>
                  </a:lnTo>
                  <a:lnTo>
                    <a:pt x="3539432" y="2691832"/>
                  </a:lnTo>
                  <a:lnTo>
                    <a:pt x="3527365" y="2708658"/>
                  </a:lnTo>
                  <a:lnTo>
                    <a:pt x="3514980" y="2725802"/>
                  </a:lnTo>
                  <a:lnTo>
                    <a:pt x="3502278" y="2742310"/>
                  </a:lnTo>
                  <a:lnTo>
                    <a:pt x="3489576" y="2759136"/>
                  </a:lnTo>
                  <a:lnTo>
                    <a:pt x="3476556" y="2775645"/>
                  </a:lnTo>
                  <a:lnTo>
                    <a:pt x="3463218" y="2791836"/>
                  </a:lnTo>
                  <a:lnTo>
                    <a:pt x="3450198" y="2808027"/>
                  </a:lnTo>
                  <a:lnTo>
                    <a:pt x="3436226" y="2823900"/>
                  </a:lnTo>
                  <a:lnTo>
                    <a:pt x="3422570" y="2839774"/>
                  </a:lnTo>
                  <a:lnTo>
                    <a:pt x="3408598" y="2855330"/>
                  </a:lnTo>
                  <a:lnTo>
                    <a:pt x="3394308" y="2870568"/>
                  </a:lnTo>
                  <a:lnTo>
                    <a:pt x="3380018" y="2886124"/>
                  </a:lnTo>
                  <a:lnTo>
                    <a:pt x="3365727" y="2901045"/>
                  </a:lnTo>
                  <a:lnTo>
                    <a:pt x="3350802" y="2916284"/>
                  </a:lnTo>
                  <a:lnTo>
                    <a:pt x="3335877" y="2930570"/>
                  </a:lnTo>
                  <a:lnTo>
                    <a:pt x="3320634" y="2945491"/>
                  </a:lnTo>
                  <a:lnTo>
                    <a:pt x="3305708" y="2959777"/>
                  </a:lnTo>
                  <a:lnTo>
                    <a:pt x="3290148" y="2973746"/>
                  </a:lnTo>
                  <a:lnTo>
                    <a:pt x="3274270" y="2987715"/>
                  </a:lnTo>
                  <a:lnTo>
                    <a:pt x="3258710" y="3001684"/>
                  </a:lnTo>
                  <a:lnTo>
                    <a:pt x="3242514" y="3015017"/>
                  </a:lnTo>
                  <a:lnTo>
                    <a:pt x="3226319" y="3028669"/>
                  </a:lnTo>
                  <a:lnTo>
                    <a:pt x="3210123" y="3041685"/>
                  </a:lnTo>
                  <a:lnTo>
                    <a:pt x="3193610" y="3054701"/>
                  </a:lnTo>
                  <a:lnTo>
                    <a:pt x="3177097" y="3067400"/>
                  </a:lnTo>
                  <a:lnTo>
                    <a:pt x="3160266" y="3080099"/>
                  </a:lnTo>
                  <a:lnTo>
                    <a:pt x="3143436" y="3092480"/>
                  </a:lnTo>
                  <a:lnTo>
                    <a:pt x="3126287" y="3104862"/>
                  </a:lnTo>
                  <a:lnTo>
                    <a:pt x="3109139" y="3116608"/>
                  </a:lnTo>
                  <a:lnTo>
                    <a:pt x="3091673" y="3128672"/>
                  </a:lnTo>
                  <a:lnTo>
                    <a:pt x="3074208" y="3140101"/>
                  </a:lnTo>
                  <a:lnTo>
                    <a:pt x="3056742" y="3151212"/>
                  </a:lnTo>
                  <a:lnTo>
                    <a:pt x="3038958" y="3162641"/>
                  </a:lnTo>
                  <a:lnTo>
                    <a:pt x="3020858" y="3173435"/>
                  </a:lnTo>
                  <a:lnTo>
                    <a:pt x="3003074" y="3183912"/>
                  </a:lnTo>
                  <a:lnTo>
                    <a:pt x="2984973" y="3194388"/>
                  </a:lnTo>
                  <a:lnTo>
                    <a:pt x="2966237" y="3204865"/>
                  </a:lnTo>
                  <a:lnTo>
                    <a:pt x="2947819" y="3214706"/>
                  </a:lnTo>
                  <a:lnTo>
                    <a:pt x="2929400" y="3224548"/>
                  </a:lnTo>
                  <a:lnTo>
                    <a:pt x="2910982" y="3234072"/>
                  </a:lnTo>
                  <a:lnTo>
                    <a:pt x="2892246" y="3243279"/>
                  </a:lnTo>
                  <a:lnTo>
                    <a:pt x="2872875" y="3252485"/>
                  </a:lnTo>
                  <a:lnTo>
                    <a:pt x="2854139" y="3261374"/>
                  </a:lnTo>
                  <a:lnTo>
                    <a:pt x="2835085" y="3269946"/>
                  </a:lnTo>
                  <a:lnTo>
                    <a:pt x="2816032" y="3278200"/>
                  </a:lnTo>
                  <a:lnTo>
                    <a:pt x="2796343" y="3286455"/>
                  </a:lnTo>
                  <a:lnTo>
                    <a:pt x="2776972" y="3294391"/>
                  </a:lnTo>
                  <a:lnTo>
                    <a:pt x="2757600" y="3302011"/>
                  </a:lnTo>
                  <a:lnTo>
                    <a:pt x="2737912" y="3309630"/>
                  </a:lnTo>
                  <a:lnTo>
                    <a:pt x="2718223" y="3316932"/>
                  </a:lnTo>
                  <a:lnTo>
                    <a:pt x="2698534" y="3323916"/>
                  </a:lnTo>
                  <a:lnTo>
                    <a:pt x="2678528" y="3330266"/>
                  </a:lnTo>
                  <a:lnTo>
                    <a:pt x="2658522" y="3336932"/>
                  </a:lnTo>
                  <a:lnTo>
                    <a:pt x="2638833" y="3342964"/>
                  </a:lnTo>
                  <a:lnTo>
                    <a:pt x="2618510" y="3348996"/>
                  </a:lnTo>
                  <a:lnTo>
                    <a:pt x="2598186" y="3354711"/>
                  </a:lnTo>
                  <a:lnTo>
                    <a:pt x="2578180" y="3360108"/>
                  </a:lnTo>
                  <a:lnTo>
                    <a:pt x="2557538" y="3365505"/>
                  </a:lnTo>
                  <a:lnTo>
                    <a:pt x="2537532" y="3370267"/>
                  </a:lnTo>
                  <a:lnTo>
                    <a:pt x="2516890" y="3375029"/>
                  </a:lnTo>
                  <a:lnTo>
                    <a:pt x="2496566" y="3379473"/>
                  </a:lnTo>
                  <a:lnTo>
                    <a:pt x="2475608" y="3383918"/>
                  </a:lnTo>
                  <a:lnTo>
                    <a:pt x="2455284" y="3387728"/>
                  </a:lnTo>
                  <a:lnTo>
                    <a:pt x="2434642" y="3391537"/>
                  </a:lnTo>
                  <a:lnTo>
                    <a:pt x="2413684" y="3394712"/>
                  </a:lnTo>
                  <a:lnTo>
                    <a:pt x="2393360" y="3397887"/>
                  </a:lnTo>
                  <a:lnTo>
                    <a:pt x="2372401" y="3401061"/>
                  </a:lnTo>
                  <a:lnTo>
                    <a:pt x="2351759" y="3403601"/>
                  </a:lnTo>
                  <a:lnTo>
                    <a:pt x="2330800" y="3405824"/>
                  </a:lnTo>
                  <a:lnTo>
                    <a:pt x="2309842" y="3408363"/>
                  </a:lnTo>
                  <a:lnTo>
                    <a:pt x="2288882" y="3409951"/>
                  </a:lnTo>
                  <a:lnTo>
                    <a:pt x="2268241" y="3411538"/>
                  </a:lnTo>
                  <a:lnTo>
                    <a:pt x="2246965" y="3413125"/>
                  </a:lnTo>
                  <a:lnTo>
                    <a:pt x="2226323" y="3414078"/>
                  </a:lnTo>
                  <a:lnTo>
                    <a:pt x="2205047" y="3415030"/>
                  </a:lnTo>
                  <a:lnTo>
                    <a:pt x="2184406" y="3415665"/>
                  </a:lnTo>
                  <a:lnTo>
                    <a:pt x="2163447" y="3416300"/>
                  </a:lnTo>
                  <a:lnTo>
                    <a:pt x="2142488" y="3416300"/>
                  </a:lnTo>
                  <a:lnTo>
                    <a:pt x="2142170" y="3416300"/>
                  </a:lnTo>
                  <a:lnTo>
                    <a:pt x="2121529" y="3416300"/>
                  </a:lnTo>
                  <a:lnTo>
                    <a:pt x="2100252" y="3415665"/>
                  </a:lnTo>
                  <a:lnTo>
                    <a:pt x="2079611" y="3415030"/>
                  </a:lnTo>
                  <a:lnTo>
                    <a:pt x="2058334" y="3414078"/>
                  </a:lnTo>
                  <a:lnTo>
                    <a:pt x="2037693" y="3413125"/>
                  </a:lnTo>
                  <a:lnTo>
                    <a:pt x="2016417" y="3411538"/>
                  </a:lnTo>
                  <a:lnTo>
                    <a:pt x="1995775" y="3409951"/>
                  </a:lnTo>
                  <a:lnTo>
                    <a:pt x="1974816" y="3408363"/>
                  </a:lnTo>
                  <a:lnTo>
                    <a:pt x="1954175" y="3405824"/>
                  </a:lnTo>
                  <a:lnTo>
                    <a:pt x="1933216" y="3403601"/>
                  </a:lnTo>
                  <a:lnTo>
                    <a:pt x="1912257" y="3400744"/>
                  </a:lnTo>
                  <a:lnTo>
                    <a:pt x="1891616" y="3397887"/>
                  </a:lnTo>
                  <a:lnTo>
                    <a:pt x="1870974" y="3394712"/>
                  </a:lnTo>
                  <a:lnTo>
                    <a:pt x="1850333" y="3391220"/>
                  </a:lnTo>
                  <a:lnTo>
                    <a:pt x="1829374" y="3387410"/>
                  </a:lnTo>
                  <a:lnTo>
                    <a:pt x="1809050" y="3383601"/>
                  </a:lnTo>
                  <a:lnTo>
                    <a:pt x="1788409" y="3379473"/>
                  </a:lnTo>
                  <a:lnTo>
                    <a:pt x="1768085" y="3375029"/>
                  </a:lnTo>
                  <a:lnTo>
                    <a:pt x="1747444" y="3370267"/>
                  </a:lnTo>
                  <a:lnTo>
                    <a:pt x="1727120" y="3365505"/>
                  </a:lnTo>
                  <a:lnTo>
                    <a:pt x="1706796" y="3360108"/>
                  </a:lnTo>
                  <a:lnTo>
                    <a:pt x="1686472" y="3354711"/>
                  </a:lnTo>
                  <a:lnTo>
                    <a:pt x="1666466" y="3348996"/>
                  </a:lnTo>
                  <a:lnTo>
                    <a:pt x="1646142" y="3342964"/>
                  </a:lnTo>
                  <a:lnTo>
                    <a:pt x="1626136" y="3336932"/>
                  </a:lnTo>
                  <a:lnTo>
                    <a:pt x="1606447" y="3330266"/>
                  </a:lnTo>
                  <a:lnTo>
                    <a:pt x="1586123" y="3323916"/>
                  </a:lnTo>
                  <a:lnTo>
                    <a:pt x="1566434" y="3316932"/>
                  </a:lnTo>
                  <a:lnTo>
                    <a:pt x="1547063" y="3309630"/>
                  </a:lnTo>
                  <a:lnTo>
                    <a:pt x="1527057" y="3302011"/>
                  </a:lnTo>
                  <a:lnTo>
                    <a:pt x="1507686" y="3294391"/>
                  </a:lnTo>
                  <a:lnTo>
                    <a:pt x="1488315" y="3286455"/>
                  </a:lnTo>
                  <a:lnTo>
                    <a:pt x="1458464" y="3274073"/>
                  </a:lnTo>
                  <a:lnTo>
                    <a:pt x="1429249" y="3260740"/>
                  </a:lnTo>
                  <a:lnTo>
                    <a:pt x="1400033" y="3247406"/>
                  </a:lnTo>
                  <a:lnTo>
                    <a:pt x="1371453" y="3232802"/>
                  </a:lnTo>
                  <a:lnTo>
                    <a:pt x="1399081" y="3227405"/>
                  </a:lnTo>
                  <a:lnTo>
                    <a:pt x="1426708" y="3221373"/>
                  </a:lnTo>
                  <a:lnTo>
                    <a:pt x="1454336" y="3214389"/>
                  </a:lnTo>
                  <a:lnTo>
                    <a:pt x="1481329" y="3206770"/>
                  </a:lnTo>
                  <a:lnTo>
                    <a:pt x="1515307" y="3221691"/>
                  </a:lnTo>
                  <a:lnTo>
                    <a:pt x="1518165" y="3222643"/>
                  </a:lnTo>
                  <a:lnTo>
                    <a:pt x="1521341" y="3223913"/>
                  </a:lnTo>
                  <a:lnTo>
                    <a:pt x="1506733" y="3214071"/>
                  </a:lnTo>
                  <a:lnTo>
                    <a:pt x="1492126" y="3203595"/>
                  </a:lnTo>
                  <a:lnTo>
                    <a:pt x="1513402" y="3196928"/>
                  </a:lnTo>
                  <a:lnTo>
                    <a:pt x="1533726" y="3189944"/>
                  </a:lnTo>
                  <a:lnTo>
                    <a:pt x="1554685" y="3182642"/>
                  </a:lnTo>
                  <a:lnTo>
                    <a:pt x="1574691" y="3174705"/>
                  </a:lnTo>
                  <a:lnTo>
                    <a:pt x="1588346" y="3183277"/>
                  </a:lnTo>
                  <a:lnTo>
                    <a:pt x="1601684" y="3191531"/>
                  </a:lnTo>
                  <a:lnTo>
                    <a:pt x="1617244" y="3200738"/>
                  </a:lnTo>
                  <a:lnTo>
                    <a:pt x="1632804" y="3209627"/>
                  </a:lnTo>
                  <a:lnTo>
                    <a:pt x="1648682" y="3218198"/>
                  </a:lnTo>
                  <a:lnTo>
                    <a:pt x="1664560" y="3226770"/>
                  </a:lnTo>
                  <a:lnTo>
                    <a:pt x="1680121" y="3235024"/>
                  </a:lnTo>
                  <a:lnTo>
                    <a:pt x="1696316" y="3242961"/>
                  </a:lnTo>
                  <a:lnTo>
                    <a:pt x="1712512" y="3250580"/>
                  </a:lnTo>
                  <a:lnTo>
                    <a:pt x="1729025" y="3257882"/>
                  </a:lnTo>
                  <a:lnTo>
                    <a:pt x="1745538" y="3264867"/>
                  </a:lnTo>
                  <a:lnTo>
                    <a:pt x="1762051" y="3271851"/>
                  </a:lnTo>
                  <a:lnTo>
                    <a:pt x="1778882" y="3278200"/>
                  </a:lnTo>
                  <a:lnTo>
                    <a:pt x="1795713" y="3284550"/>
                  </a:lnTo>
                  <a:lnTo>
                    <a:pt x="1812543" y="3290582"/>
                  </a:lnTo>
                  <a:lnTo>
                    <a:pt x="1829691" y="3295979"/>
                  </a:lnTo>
                  <a:lnTo>
                    <a:pt x="1846522" y="3301376"/>
                  </a:lnTo>
                  <a:lnTo>
                    <a:pt x="1863670" y="3306455"/>
                  </a:lnTo>
                  <a:lnTo>
                    <a:pt x="1853191" y="3297566"/>
                  </a:lnTo>
                  <a:lnTo>
                    <a:pt x="1842711" y="3288042"/>
                  </a:lnTo>
                  <a:lnTo>
                    <a:pt x="1832232" y="3278835"/>
                  </a:lnTo>
                  <a:lnTo>
                    <a:pt x="1822070" y="3269311"/>
                  </a:lnTo>
                  <a:lnTo>
                    <a:pt x="1812226" y="3259787"/>
                  </a:lnTo>
                  <a:lnTo>
                    <a:pt x="1802381" y="3249946"/>
                  </a:lnTo>
                  <a:lnTo>
                    <a:pt x="1793172" y="3240104"/>
                  </a:lnTo>
                  <a:lnTo>
                    <a:pt x="1783645" y="3229945"/>
                  </a:lnTo>
                  <a:lnTo>
                    <a:pt x="1774436" y="3219468"/>
                  </a:lnTo>
                  <a:lnTo>
                    <a:pt x="1765227" y="3208992"/>
                  </a:lnTo>
                  <a:lnTo>
                    <a:pt x="1756653" y="3198515"/>
                  </a:lnTo>
                  <a:lnTo>
                    <a:pt x="1747761" y="3188039"/>
                  </a:lnTo>
                  <a:lnTo>
                    <a:pt x="1731248" y="3166133"/>
                  </a:lnTo>
                  <a:lnTo>
                    <a:pt x="1715370" y="3144545"/>
                  </a:lnTo>
                  <a:lnTo>
                    <a:pt x="1705843" y="3130577"/>
                  </a:lnTo>
                  <a:lnTo>
                    <a:pt x="1696634" y="3116925"/>
                  </a:lnTo>
                  <a:lnTo>
                    <a:pt x="1712194" y="3108354"/>
                  </a:lnTo>
                  <a:lnTo>
                    <a:pt x="1727437" y="3099465"/>
                  </a:lnTo>
                  <a:lnTo>
                    <a:pt x="1742680" y="3090258"/>
                  </a:lnTo>
                  <a:lnTo>
                    <a:pt x="1757605" y="3080734"/>
                  </a:lnTo>
                  <a:lnTo>
                    <a:pt x="1764909" y="3092163"/>
                  </a:lnTo>
                  <a:lnTo>
                    <a:pt x="1772531" y="3103592"/>
                  </a:lnTo>
                  <a:lnTo>
                    <a:pt x="1781105" y="3115656"/>
                  </a:lnTo>
                  <a:lnTo>
                    <a:pt x="1789997" y="3127719"/>
                  </a:lnTo>
                  <a:lnTo>
                    <a:pt x="1799206" y="3139148"/>
                  </a:lnTo>
                  <a:lnTo>
                    <a:pt x="1808733" y="3150895"/>
                  </a:lnTo>
                  <a:lnTo>
                    <a:pt x="1817942" y="3162324"/>
                  </a:lnTo>
                  <a:lnTo>
                    <a:pt x="1827469" y="3173435"/>
                  </a:lnTo>
                  <a:lnTo>
                    <a:pt x="1837313" y="3184547"/>
                  </a:lnTo>
                  <a:lnTo>
                    <a:pt x="1847157" y="3195658"/>
                  </a:lnTo>
                  <a:lnTo>
                    <a:pt x="1857319" y="3206135"/>
                  </a:lnTo>
                  <a:lnTo>
                    <a:pt x="1867799" y="3216294"/>
                  </a:lnTo>
                  <a:lnTo>
                    <a:pt x="1878278" y="3226453"/>
                  </a:lnTo>
                  <a:lnTo>
                    <a:pt x="1889075" y="3236294"/>
                  </a:lnTo>
                  <a:lnTo>
                    <a:pt x="1899872" y="3245818"/>
                  </a:lnTo>
                  <a:lnTo>
                    <a:pt x="1911304" y="3255025"/>
                  </a:lnTo>
                  <a:lnTo>
                    <a:pt x="1922419" y="3263914"/>
                  </a:lnTo>
                  <a:lnTo>
                    <a:pt x="1933851" y="3272486"/>
                  </a:lnTo>
                  <a:lnTo>
                    <a:pt x="1944013" y="3279153"/>
                  </a:lnTo>
                  <a:lnTo>
                    <a:pt x="1954175" y="3286137"/>
                  </a:lnTo>
                  <a:lnTo>
                    <a:pt x="1964019" y="3292487"/>
                  </a:lnTo>
                  <a:lnTo>
                    <a:pt x="1974499" y="3298519"/>
                  </a:lnTo>
                  <a:lnTo>
                    <a:pt x="1984661" y="3304233"/>
                  </a:lnTo>
                  <a:lnTo>
                    <a:pt x="1995775" y="3309630"/>
                  </a:lnTo>
                  <a:lnTo>
                    <a:pt x="2006255" y="3314710"/>
                  </a:lnTo>
                  <a:lnTo>
                    <a:pt x="2017052" y="3319472"/>
                  </a:lnTo>
                  <a:lnTo>
                    <a:pt x="2028166" y="3323916"/>
                  </a:lnTo>
                  <a:lnTo>
                    <a:pt x="2039281" y="3327726"/>
                  </a:lnTo>
                  <a:lnTo>
                    <a:pt x="2050078" y="3331535"/>
                  </a:lnTo>
                  <a:lnTo>
                    <a:pt x="2061192" y="3334710"/>
                  </a:lnTo>
                  <a:lnTo>
                    <a:pt x="2072942" y="3337567"/>
                  </a:lnTo>
                  <a:lnTo>
                    <a:pt x="2084057" y="3340107"/>
                  </a:lnTo>
                  <a:lnTo>
                    <a:pt x="2095806" y="3342012"/>
                  </a:lnTo>
                  <a:lnTo>
                    <a:pt x="2107239" y="3343599"/>
                  </a:lnTo>
                  <a:lnTo>
                    <a:pt x="2107239" y="3054384"/>
                  </a:lnTo>
                  <a:lnTo>
                    <a:pt x="2071989" y="3053749"/>
                  </a:lnTo>
                  <a:lnTo>
                    <a:pt x="2036740" y="3052479"/>
                  </a:lnTo>
                  <a:lnTo>
                    <a:pt x="2001174" y="3050574"/>
                  </a:lnTo>
                  <a:lnTo>
                    <a:pt x="1965925" y="3048352"/>
                  </a:lnTo>
                  <a:lnTo>
                    <a:pt x="1930993" y="3045495"/>
                  </a:lnTo>
                  <a:lnTo>
                    <a:pt x="1895744" y="3042002"/>
                  </a:lnTo>
                  <a:lnTo>
                    <a:pt x="1860812" y="3038193"/>
                  </a:lnTo>
                  <a:lnTo>
                    <a:pt x="1825563" y="3033431"/>
                  </a:lnTo>
                  <a:lnTo>
                    <a:pt x="1844934" y="3018827"/>
                  </a:lnTo>
                  <a:lnTo>
                    <a:pt x="1863670" y="3003588"/>
                  </a:lnTo>
                  <a:lnTo>
                    <a:pt x="1882089" y="2987715"/>
                  </a:lnTo>
                  <a:lnTo>
                    <a:pt x="1900190" y="2971841"/>
                  </a:lnTo>
                  <a:lnTo>
                    <a:pt x="1925912" y="2974064"/>
                  </a:lnTo>
                  <a:lnTo>
                    <a:pt x="1952269" y="2976603"/>
                  </a:lnTo>
                  <a:lnTo>
                    <a:pt x="1977992" y="2978508"/>
                  </a:lnTo>
                  <a:lnTo>
                    <a:pt x="2003714" y="2980096"/>
                  </a:lnTo>
                  <a:lnTo>
                    <a:pt x="2029754" y="2981365"/>
                  </a:lnTo>
                  <a:lnTo>
                    <a:pt x="2055476" y="2982318"/>
                  </a:lnTo>
                  <a:lnTo>
                    <a:pt x="2081516" y="2982953"/>
                  </a:lnTo>
                  <a:lnTo>
                    <a:pt x="2107239" y="2983905"/>
                  </a:lnTo>
                  <a:lnTo>
                    <a:pt x="2107239" y="2716595"/>
                  </a:lnTo>
                  <a:lnTo>
                    <a:pt x="2117083" y="2698817"/>
                  </a:lnTo>
                  <a:lnTo>
                    <a:pt x="2126610" y="2681356"/>
                  </a:lnTo>
                  <a:lnTo>
                    <a:pt x="2136137" y="2663578"/>
                  </a:lnTo>
                  <a:lnTo>
                    <a:pt x="2145028" y="2645482"/>
                  </a:lnTo>
                  <a:lnTo>
                    <a:pt x="2153602" y="2627386"/>
                  </a:lnTo>
                  <a:lnTo>
                    <a:pt x="2161859" y="2608655"/>
                  </a:lnTo>
                  <a:lnTo>
                    <a:pt x="2169798" y="2590242"/>
                  </a:lnTo>
                  <a:lnTo>
                    <a:pt x="2177737" y="2571511"/>
                  </a:lnTo>
                  <a:lnTo>
                    <a:pt x="2177737" y="2982635"/>
                  </a:lnTo>
                  <a:lnTo>
                    <a:pt x="2205047" y="2982000"/>
                  </a:lnTo>
                  <a:lnTo>
                    <a:pt x="2232992" y="2980731"/>
                  </a:lnTo>
                  <a:lnTo>
                    <a:pt x="2260620" y="2979143"/>
                  </a:lnTo>
                  <a:lnTo>
                    <a:pt x="2288247" y="2977238"/>
                  </a:lnTo>
                  <a:lnTo>
                    <a:pt x="2315875" y="2975016"/>
                  </a:lnTo>
                  <a:lnTo>
                    <a:pt x="2343503" y="2972159"/>
                  </a:lnTo>
                  <a:lnTo>
                    <a:pt x="2370813" y="2969302"/>
                  </a:lnTo>
                  <a:lnTo>
                    <a:pt x="2398441" y="2965809"/>
                  </a:lnTo>
                  <a:lnTo>
                    <a:pt x="2426068" y="2962000"/>
                  </a:lnTo>
                  <a:lnTo>
                    <a:pt x="2453378" y="2957873"/>
                  </a:lnTo>
                  <a:lnTo>
                    <a:pt x="2480689" y="2953428"/>
                  </a:lnTo>
                  <a:lnTo>
                    <a:pt x="2507681" y="2948349"/>
                  </a:lnTo>
                  <a:lnTo>
                    <a:pt x="2534991" y="2943269"/>
                  </a:lnTo>
                  <a:lnTo>
                    <a:pt x="2562301" y="2937555"/>
                  </a:lnTo>
                  <a:lnTo>
                    <a:pt x="2589294" y="2931205"/>
                  </a:lnTo>
                  <a:lnTo>
                    <a:pt x="2615969" y="2925173"/>
                  </a:lnTo>
                  <a:lnTo>
                    <a:pt x="2630894" y="2894061"/>
                  </a:lnTo>
                  <a:lnTo>
                    <a:pt x="2644549" y="2862632"/>
                  </a:lnTo>
                  <a:lnTo>
                    <a:pt x="2658204" y="2831202"/>
                  </a:lnTo>
                  <a:lnTo>
                    <a:pt x="2671224" y="2799137"/>
                  </a:lnTo>
                  <a:lnTo>
                    <a:pt x="2683609" y="2767073"/>
                  </a:lnTo>
                  <a:lnTo>
                    <a:pt x="2695359" y="2734691"/>
                  </a:lnTo>
                  <a:lnTo>
                    <a:pt x="2706791" y="2701991"/>
                  </a:lnTo>
                  <a:lnTo>
                    <a:pt x="2717270" y="2669609"/>
                  </a:lnTo>
                  <a:lnTo>
                    <a:pt x="2726480" y="2640085"/>
                  </a:lnTo>
                  <a:lnTo>
                    <a:pt x="2735372" y="2610560"/>
                  </a:lnTo>
                  <a:lnTo>
                    <a:pt x="2743628" y="2581035"/>
                  </a:lnTo>
                  <a:lnTo>
                    <a:pt x="2751567" y="2551193"/>
                  </a:lnTo>
                  <a:lnTo>
                    <a:pt x="2759506" y="2521351"/>
                  </a:lnTo>
                  <a:lnTo>
                    <a:pt x="2766810" y="2491509"/>
                  </a:lnTo>
                  <a:lnTo>
                    <a:pt x="2774114" y="2461349"/>
                  </a:lnTo>
                  <a:lnTo>
                    <a:pt x="2780465" y="2431189"/>
                  </a:lnTo>
                  <a:lnTo>
                    <a:pt x="2744898" y="2437856"/>
                  </a:lnTo>
                  <a:lnTo>
                    <a:pt x="2709332" y="2443888"/>
                  </a:lnTo>
                  <a:lnTo>
                    <a:pt x="2673765" y="2449602"/>
                  </a:lnTo>
                  <a:lnTo>
                    <a:pt x="2638198" y="2454682"/>
                  </a:lnTo>
                  <a:lnTo>
                    <a:pt x="2602314" y="2459761"/>
                  </a:lnTo>
                  <a:lnTo>
                    <a:pt x="2566430" y="2464206"/>
                  </a:lnTo>
                  <a:lnTo>
                    <a:pt x="2530546" y="2468333"/>
                  </a:lnTo>
                  <a:lnTo>
                    <a:pt x="2494979" y="2471825"/>
                  </a:lnTo>
                  <a:lnTo>
                    <a:pt x="2458777" y="2475635"/>
                  </a:lnTo>
                  <a:lnTo>
                    <a:pt x="2422893" y="2478492"/>
                  </a:lnTo>
                  <a:lnTo>
                    <a:pt x="2387008" y="2481032"/>
                  </a:lnTo>
                  <a:lnTo>
                    <a:pt x="2350807" y="2483572"/>
                  </a:lnTo>
                  <a:lnTo>
                    <a:pt x="2314605" y="2485477"/>
                  </a:lnTo>
                  <a:lnTo>
                    <a:pt x="2278721" y="2486746"/>
                  </a:lnTo>
                  <a:lnTo>
                    <a:pt x="2242836" y="2488016"/>
                  </a:lnTo>
                  <a:lnTo>
                    <a:pt x="2206635" y="2488969"/>
                  </a:lnTo>
                  <a:lnTo>
                    <a:pt x="2211716" y="2471508"/>
                  </a:lnTo>
                  <a:lnTo>
                    <a:pt x="2216796" y="2453730"/>
                  </a:lnTo>
                  <a:lnTo>
                    <a:pt x="2221242" y="2435951"/>
                  </a:lnTo>
                  <a:lnTo>
                    <a:pt x="2225688" y="2418173"/>
                  </a:lnTo>
                  <a:lnTo>
                    <a:pt x="2261255" y="2417220"/>
                  </a:lnTo>
                  <a:lnTo>
                    <a:pt x="2297139" y="2415633"/>
                  </a:lnTo>
                  <a:lnTo>
                    <a:pt x="2333341" y="2413728"/>
                  </a:lnTo>
                  <a:lnTo>
                    <a:pt x="2369225" y="2411506"/>
                  </a:lnTo>
                  <a:lnTo>
                    <a:pt x="2404792" y="2409284"/>
                  </a:lnTo>
                  <a:lnTo>
                    <a:pt x="2440676" y="2406426"/>
                  </a:lnTo>
                  <a:lnTo>
                    <a:pt x="2476560" y="2402934"/>
                  </a:lnTo>
                  <a:lnTo>
                    <a:pt x="2512127" y="2399442"/>
                  </a:lnTo>
                  <a:lnTo>
                    <a:pt x="2547694" y="2395315"/>
                  </a:lnTo>
                  <a:lnTo>
                    <a:pt x="2583260" y="2391188"/>
                  </a:lnTo>
                  <a:lnTo>
                    <a:pt x="2618827" y="2386426"/>
                  </a:lnTo>
                  <a:lnTo>
                    <a:pt x="2654394" y="2381346"/>
                  </a:lnTo>
                  <a:lnTo>
                    <a:pt x="2689960" y="2375632"/>
                  </a:lnTo>
                  <a:lnTo>
                    <a:pt x="2725210" y="2369600"/>
                  </a:lnTo>
                  <a:lnTo>
                    <a:pt x="2760459" y="2363250"/>
                  </a:lnTo>
                  <a:lnTo>
                    <a:pt x="2795390" y="2356584"/>
                  </a:lnTo>
                  <a:lnTo>
                    <a:pt x="2802694" y="2318805"/>
                  </a:lnTo>
                  <a:lnTo>
                    <a:pt x="2809045" y="2281026"/>
                  </a:lnTo>
                  <a:lnTo>
                    <a:pt x="2815396" y="2242612"/>
                  </a:lnTo>
                  <a:lnTo>
                    <a:pt x="2820478" y="2204833"/>
                  </a:lnTo>
                  <a:lnTo>
                    <a:pt x="2825876" y="2166419"/>
                  </a:lnTo>
                  <a:lnTo>
                    <a:pt x="2830322" y="2128322"/>
                  </a:lnTo>
                  <a:lnTo>
                    <a:pt x="2834768" y="2089908"/>
                  </a:lnTo>
                  <a:lnTo>
                    <a:pt x="2838578" y="2051494"/>
                  </a:lnTo>
                  <a:lnTo>
                    <a:pt x="2842072" y="2013080"/>
                  </a:lnTo>
                  <a:lnTo>
                    <a:pt x="2844930" y="1974667"/>
                  </a:lnTo>
                  <a:lnTo>
                    <a:pt x="2847470" y="1936253"/>
                  </a:lnTo>
                  <a:lnTo>
                    <a:pt x="2849693" y="1897839"/>
                  </a:lnTo>
                  <a:lnTo>
                    <a:pt x="2851281" y="1859107"/>
                  </a:lnTo>
                  <a:lnTo>
                    <a:pt x="2852868" y="1820693"/>
                  </a:lnTo>
                  <a:lnTo>
                    <a:pt x="2853821" y="1781962"/>
                  </a:lnTo>
                  <a:lnTo>
                    <a:pt x="2854139" y="1743231"/>
                  </a:lnTo>
                  <a:lnTo>
                    <a:pt x="2177737" y="1743231"/>
                  </a:lnTo>
                  <a:lnTo>
                    <a:pt x="2177737" y="1778787"/>
                  </a:lnTo>
                  <a:lnTo>
                    <a:pt x="2169798" y="1759739"/>
                  </a:lnTo>
                  <a:lnTo>
                    <a:pt x="2161859" y="1741326"/>
                  </a:lnTo>
                  <a:lnTo>
                    <a:pt x="2153602" y="1722912"/>
                  </a:lnTo>
                  <a:lnTo>
                    <a:pt x="2145028" y="1704817"/>
                  </a:lnTo>
                  <a:lnTo>
                    <a:pt x="2136137" y="1686721"/>
                  </a:lnTo>
                  <a:lnTo>
                    <a:pt x="2126610" y="1668942"/>
                  </a:lnTo>
                  <a:lnTo>
                    <a:pt x="2117083" y="1651164"/>
                  </a:lnTo>
                  <a:lnTo>
                    <a:pt x="2107239" y="1633386"/>
                  </a:lnTo>
                  <a:lnTo>
                    <a:pt x="2107239" y="995905"/>
                  </a:lnTo>
                  <a:lnTo>
                    <a:pt x="2068496" y="996540"/>
                  </a:lnTo>
                  <a:lnTo>
                    <a:pt x="2029754" y="997492"/>
                  </a:lnTo>
                  <a:lnTo>
                    <a:pt x="1991012" y="998762"/>
                  </a:lnTo>
                  <a:lnTo>
                    <a:pt x="1952269" y="1000350"/>
                  </a:lnTo>
                  <a:lnTo>
                    <a:pt x="1913527" y="1002254"/>
                  </a:lnTo>
                  <a:lnTo>
                    <a:pt x="1874785" y="1004477"/>
                  </a:lnTo>
                  <a:lnTo>
                    <a:pt x="1836360" y="1007651"/>
                  </a:lnTo>
                  <a:lnTo>
                    <a:pt x="1797618" y="1010509"/>
                  </a:lnTo>
                  <a:lnTo>
                    <a:pt x="1759193" y="1014636"/>
                  </a:lnTo>
                  <a:lnTo>
                    <a:pt x="1720451" y="1018445"/>
                  </a:lnTo>
                  <a:lnTo>
                    <a:pt x="1682026" y="1023207"/>
                  </a:lnTo>
                  <a:lnTo>
                    <a:pt x="1643601" y="1027969"/>
                  </a:lnTo>
                  <a:lnTo>
                    <a:pt x="1605494" y="1033366"/>
                  </a:lnTo>
                  <a:lnTo>
                    <a:pt x="1567070" y="1039081"/>
                  </a:lnTo>
                  <a:lnTo>
                    <a:pt x="1528962" y="1045430"/>
                  </a:lnTo>
                  <a:lnTo>
                    <a:pt x="1490855" y="1052415"/>
                  </a:lnTo>
                  <a:lnTo>
                    <a:pt x="1482599" y="1096861"/>
                  </a:lnTo>
                  <a:lnTo>
                    <a:pt x="1474977" y="1141306"/>
                  </a:lnTo>
                  <a:lnTo>
                    <a:pt x="1457829" y="1136862"/>
                  </a:lnTo>
                  <a:lnTo>
                    <a:pt x="1440681" y="1132100"/>
                  </a:lnTo>
                  <a:lnTo>
                    <a:pt x="1423533" y="1127973"/>
                  </a:lnTo>
                  <a:lnTo>
                    <a:pt x="1406067" y="1124163"/>
                  </a:lnTo>
                  <a:lnTo>
                    <a:pt x="1411148" y="1095591"/>
                  </a:lnTo>
                  <a:lnTo>
                    <a:pt x="1415911" y="1067018"/>
                  </a:lnTo>
                  <a:lnTo>
                    <a:pt x="1378122" y="1075590"/>
                  </a:lnTo>
                  <a:lnTo>
                    <a:pt x="1340332" y="1084479"/>
                  </a:lnTo>
                  <a:lnTo>
                    <a:pt x="1302860" y="1093686"/>
                  </a:lnTo>
                  <a:lnTo>
                    <a:pt x="1265388" y="1103527"/>
                  </a:lnTo>
                  <a:lnTo>
                    <a:pt x="1243794" y="1101940"/>
                  </a:lnTo>
                  <a:lnTo>
                    <a:pt x="1221565" y="1100670"/>
                  </a:lnTo>
                  <a:lnTo>
                    <a:pt x="1199971" y="1100035"/>
                  </a:lnTo>
                  <a:lnTo>
                    <a:pt x="1177424" y="1099718"/>
                  </a:lnTo>
                  <a:lnTo>
                    <a:pt x="1156465" y="1099718"/>
                  </a:lnTo>
                  <a:lnTo>
                    <a:pt x="1135189" y="1100353"/>
                  </a:lnTo>
                  <a:lnTo>
                    <a:pt x="1114547" y="1101623"/>
                  </a:lnTo>
                  <a:lnTo>
                    <a:pt x="1093588" y="1102893"/>
                  </a:lnTo>
                  <a:lnTo>
                    <a:pt x="1072947" y="1104797"/>
                  </a:lnTo>
                  <a:lnTo>
                    <a:pt x="1051988" y="1106702"/>
                  </a:lnTo>
                  <a:lnTo>
                    <a:pt x="1031664" y="1109559"/>
                  </a:lnTo>
                  <a:lnTo>
                    <a:pt x="1011023" y="1112417"/>
                  </a:lnTo>
                  <a:lnTo>
                    <a:pt x="1043414" y="1100353"/>
                  </a:lnTo>
                  <a:lnTo>
                    <a:pt x="1075805" y="1088289"/>
                  </a:lnTo>
                  <a:lnTo>
                    <a:pt x="1108196" y="1077177"/>
                  </a:lnTo>
                  <a:lnTo>
                    <a:pt x="1141222" y="1066383"/>
                  </a:lnTo>
                  <a:lnTo>
                    <a:pt x="1176789" y="1054954"/>
                  </a:lnTo>
                  <a:lnTo>
                    <a:pt x="1212673" y="1044795"/>
                  </a:lnTo>
                  <a:lnTo>
                    <a:pt x="1248875" y="1034954"/>
                  </a:lnTo>
                  <a:lnTo>
                    <a:pt x="1285077" y="1025430"/>
                  </a:lnTo>
                  <a:lnTo>
                    <a:pt x="1321278" y="1016541"/>
                  </a:lnTo>
                  <a:lnTo>
                    <a:pt x="1357798" y="1007969"/>
                  </a:lnTo>
                  <a:lnTo>
                    <a:pt x="1394317" y="1000032"/>
                  </a:lnTo>
                  <a:lnTo>
                    <a:pt x="1430837" y="992413"/>
                  </a:lnTo>
                  <a:lnTo>
                    <a:pt x="1438140" y="958761"/>
                  </a:lnTo>
                  <a:lnTo>
                    <a:pt x="1445762" y="925109"/>
                  </a:lnTo>
                  <a:lnTo>
                    <a:pt x="1453701" y="891457"/>
                  </a:lnTo>
                  <a:lnTo>
                    <a:pt x="1462275" y="858123"/>
                  </a:lnTo>
                  <a:lnTo>
                    <a:pt x="1471167" y="824788"/>
                  </a:lnTo>
                  <a:lnTo>
                    <a:pt x="1480376" y="791454"/>
                  </a:lnTo>
                  <a:lnTo>
                    <a:pt x="1489903" y="758437"/>
                  </a:lnTo>
                  <a:lnTo>
                    <a:pt x="1500065" y="725420"/>
                  </a:lnTo>
                  <a:lnTo>
                    <a:pt x="1509274" y="697483"/>
                  </a:lnTo>
                  <a:lnTo>
                    <a:pt x="1518801" y="669545"/>
                  </a:lnTo>
                  <a:lnTo>
                    <a:pt x="1528962" y="641608"/>
                  </a:lnTo>
                  <a:lnTo>
                    <a:pt x="1539442" y="613353"/>
                  </a:lnTo>
                  <a:lnTo>
                    <a:pt x="1549921" y="585733"/>
                  </a:lnTo>
                  <a:lnTo>
                    <a:pt x="1561036" y="558431"/>
                  </a:lnTo>
                  <a:lnTo>
                    <a:pt x="1572786" y="531128"/>
                  </a:lnTo>
                  <a:lnTo>
                    <a:pt x="1584853" y="503508"/>
                  </a:lnTo>
                  <a:lnTo>
                    <a:pt x="1556273" y="511445"/>
                  </a:lnTo>
                  <a:lnTo>
                    <a:pt x="1527375" y="520017"/>
                  </a:lnTo>
                  <a:lnTo>
                    <a:pt x="1499112" y="528906"/>
                  </a:lnTo>
                  <a:lnTo>
                    <a:pt x="1471167" y="538113"/>
                  </a:lnTo>
                  <a:lnTo>
                    <a:pt x="1442586" y="548272"/>
                  </a:lnTo>
                  <a:lnTo>
                    <a:pt x="1414959" y="558431"/>
                  </a:lnTo>
                  <a:lnTo>
                    <a:pt x="1387331" y="569225"/>
                  </a:lnTo>
                  <a:lnTo>
                    <a:pt x="1359703" y="580019"/>
                  </a:lnTo>
                  <a:lnTo>
                    <a:pt x="1332075" y="591765"/>
                  </a:lnTo>
                  <a:lnTo>
                    <a:pt x="1304765" y="603829"/>
                  </a:lnTo>
                  <a:lnTo>
                    <a:pt x="1278090" y="616210"/>
                  </a:lnTo>
                  <a:lnTo>
                    <a:pt x="1251098" y="628909"/>
                  </a:lnTo>
                  <a:lnTo>
                    <a:pt x="1224740" y="642560"/>
                  </a:lnTo>
                  <a:lnTo>
                    <a:pt x="1198065" y="656212"/>
                  </a:lnTo>
                  <a:lnTo>
                    <a:pt x="1172025" y="670498"/>
                  </a:lnTo>
                  <a:lnTo>
                    <a:pt x="1146303" y="685101"/>
                  </a:lnTo>
                  <a:lnTo>
                    <a:pt x="1130425" y="710816"/>
                  </a:lnTo>
                  <a:lnTo>
                    <a:pt x="1115500" y="736849"/>
                  </a:lnTo>
                  <a:lnTo>
                    <a:pt x="1100575" y="762882"/>
                  </a:lnTo>
                  <a:lnTo>
                    <a:pt x="1086284" y="789549"/>
                  </a:lnTo>
                  <a:lnTo>
                    <a:pt x="1072629" y="816217"/>
                  </a:lnTo>
                  <a:lnTo>
                    <a:pt x="1058974" y="843202"/>
                  </a:lnTo>
                  <a:lnTo>
                    <a:pt x="1045954" y="870504"/>
                  </a:lnTo>
                  <a:lnTo>
                    <a:pt x="1033569" y="897807"/>
                  </a:lnTo>
                  <a:lnTo>
                    <a:pt x="1021820" y="925427"/>
                  </a:lnTo>
                  <a:lnTo>
                    <a:pt x="1010070" y="953046"/>
                  </a:lnTo>
                  <a:lnTo>
                    <a:pt x="998955" y="981301"/>
                  </a:lnTo>
                  <a:lnTo>
                    <a:pt x="988476" y="1009556"/>
                  </a:lnTo>
                  <a:lnTo>
                    <a:pt x="977996" y="1037811"/>
                  </a:lnTo>
                  <a:lnTo>
                    <a:pt x="968152" y="1066383"/>
                  </a:lnTo>
                  <a:lnTo>
                    <a:pt x="958943" y="1094956"/>
                  </a:lnTo>
                  <a:lnTo>
                    <a:pt x="950051" y="1123846"/>
                  </a:lnTo>
                  <a:lnTo>
                    <a:pt x="930363" y="1128608"/>
                  </a:lnTo>
                  <a:lnTo>
                    <a:pt x="910356" y="1133370"/>
                  </a:lnTo>
                  <a:lnTo>
                    <a:pt x="890668" y="1138449"/>
                  </a:lnTo>
                  <a:lnTo>
                    <a:pt x="871296" y="1144164"/>
                  </a:lnTo>
                  <a:lnTo>
                    <a:pt x="877965" y="1119718"/>
                  </a:lnTo>
                  <a:lnTo>
                    <a:pt x="884952" y="1095591"/>
                  </a:lnTo>
                  <a:lnTo>
                    <a:pt x="892573" y="1071145"/>
                  </a:lnTo>
                  <a:lnTo>
                    <a:pt x="900194" y="1047018"/>
                  </a:lnTo>
                  <a:lnTo>
                    <a:pt x="908451" y="1023525"/>
                  </a:lnTo>
                  <a:lnTo>
                    <a:pt x="916707" y="999715"/>
                  </a:lnTo>
                  <a:lnTo>
                    <a:pt x="925282" y="975904"/>
                  </a:lnTo>
                  <a:lnTo>
                    <a:pt x="934491" y="952094"/>
                  </a:lnTo>
                  <a:lnTo>
                    <a:pt x="943700" y="928601"/>
                  </a:lnTo>
                  <a:lnTo>
                    <a:pt x="953544" y="905426"/>
                  </a:lnTo>
                  <a:lnTo>
                    <a:pt x="963389" y="882251"/>
                  </a:lnTo>
                  <a:lnTo>
                    <a:pt x="973551" y="859075"/>
                  </a:lnTo>
                  <a:lnTo>
                    <a:pt x="984030" y="836217"/>
                  </a:lnTo>
                  <a:lnTo>
                    <a:pt x="994827" y="813359"/>
                  </a:lnTo>
                  <a:lnTo>
                    <a:pt x="1006259" y="790502"/>
                  </a:lnTo>
                  <a:lnTo>
                    <a:pt x="1017691" y="768279"/>
                  </a:lnTo>
                  <a:lnTo>
                    <a:pt x="989746" y="788597"/>
                  </a:lnTo>
                  <a:lnTo>
                    <a:pt x="962119" y="809550"/>
                  </a:lnTo>
                  <a:lnTo>
                    <a:pt x="948463" y="820661"/>
                  </a:lnTo>
                  <a:lnTo>
                    <a:pt x="934808" y="831455"/>
                  </a:lnTo>
                  <a:lnTo>
                    <a:pt x="921788" y="842567"/>
                  </a:lnTo>
                  <a:lnTo>
                    <a:pt x="908451" y="853996"/>
                  </a:lnTo>
                  <a:lnTo>
                    <a:pt x="895431" y="865107"/>
                  </a:lnTo>
                  <a:lnTo>
                    <a:pt x="882411" y="876536"/>
                  </a:lnTo>
                  <a:lnTo>
                    <a:pt x="869709" y="888600"/>
                  </a:lnTo>
                  <a:lnTo>
                    <a:pt x="857006" y="900346"/>
                  </a:lnTo>
                  <a:lnTo>
                    <a:pt x="844621" y="912093"/>
                  </a:lnTo>
                  <a:lnTo>
                    <a:pt x="831919" y="924474"/>
                  </a:lnTo>
                  <a:lnTo>
                    <a:pt x="819852" y="936538"/>
                  </a:lnTo>
                  <a:lnTo>
                    <a:pt x="807785" y="949237"/>
                  </a:lnTo>
                  <a:lnTo>
                    <a:pt x="796035" y="961618"/>
                  </a:lnTo>
                  <a:lnTo>
                    <a:pt x="784603" y="974634"/>
                  </a:lnTo>
                  <a:lnTo>
                    <a:pt x="772853" y="987333"/>
                  </a:lnTo>
                  <a:lnTo>
                    <a:pt x="761421" y="1000350"/>
                  </a:lnTo>
                  <a:lnTo>
                    <a:pt x="749989" y="1013366"/>
                  </a:lnTo>
                  <a:lnTo>
                    <a:pt x="739192" y="1026700"/>
                  </a:lnTo>
                  <a:lnTo>
                    <a:pt x="728395" y="1040351"/>
                  </a:lnTo>
                  <a:lnTo>
                    <a:pt x="717915" y="1053685"/>
                  </a:lnTo>
                  <a:lnTo>
                    <a:pt x="707118" y="1067653"/>
                  </a:lnTo>
                  <a:lnTo>
                    <a:pt x="696956" y="1081305"/>
                  </a:lnTo>
                  <a:lnTo>
                    <a:pt x="687112" y="1095591"/>
                  </a:lnTo>
                  <a:lnTo>
                    <a:pt x="677267" y="1109559"/>
                  </a:lnTo>
                  <a:lnTo>
                    <a:pt x="667741" y="1123846"/>
                  </a:lnTo>
                  <a:lnTo>
                    <a:pt x="658214" y="1138449"/>
                  </a:lnTo>
                  <a:lnTo>
                    <a:pt x="649005" y="1153053"/>
                  </a:lnTo>
                  <a:lnTo>
                    <a:pt x="639795" y="1167657"/>
                  </a:lnTo>
                  <a:lnTo>
                    <a:pt x="631856" y="1181308"/>
                  </a:lnTo>
                  <a:lnTo>
                    <a:pt x="623917" y="1195276"/>
                  </a:lnTo>
                  <a:lnTo>
                    <a:pt x="616296" y="1208928"/>
                  </a:lnTo>
                  <a:lnTo>
                    <a:pt x="608675" y="1223214"/>
                  </a:lnTo>
                  <a:lnTo>
                    <a:pt x="601371" y="1237183"/>
                  </a:lnTo>
                  <a:lnTo>
                    <a:pt x="594384" y="1251469"/>
                  </a:lnTo>
                  <a:lnTo>
                    <a:pt x="587398" y="1265755"/>
                  </a:lnTo>
                  <a:lnTo>
                    <a:pt x="580729" y="1280359"/>
                  </a:lnTo>
                  <a:lnTo>
                    <a:pt x="566122" y="1290200"/>
                  </a:lnTo>
                  <a:lnTo>
                    <a:pt x="551514" y="1300359"/>
                  </a:lnTo>
                  <a:lnTo>
                    <a:pt x="537224" y="1310836"/>
                  </a:lnTo>
                  <a:lnTo>
                    <a:pt x="523251" y="1321630"/>
                  </a:lnTo>
                  <a:lnTo>
                    <a:pt x="508961" y="1332424"/>
                  </a:lnTo>
                  <a:lnTo>
                    <a:pt x="495306" y="1343535"/>
                  </a:lnTo>
                  <a:lnTo>
                    <a:pt x="481651" y="1355282"/>
                  </a:lnTo>
                  <a:lnTo>
                    <a:pt x="468313" y="1366711"/>
                  </a:lnTo>
                  <a:lnTo>
                    <a:pt x="472442" y="1346710"/>
                  </a:lnTo>
                  <a:lnTo>
                    <a:pt x="476887" y="1326709"/>
                  </a:lnTo>
                  <a:lnTo>
                    <a:pt x="481651" y="1307026"/>
                  </a:lnTo>
                  <a:lnTo>
                    <a:pt x="486097" y="1287025"/>
                  </a:lnTo>
                  <a:lnTo>
                    <a:pt x="491495" y="1267025"/>
                  </a:lnTo>
                  <a:lnTo>
                    <a:pt x="496894" y="1247659"/>
                  </a:lnTo>
                  <a:lnTo>
                    <a:pt x="502292" y="1227976"/>
                  </a:lnTo>
                  <a:lnTo>
                    <a:pt x="508326" y="1208293"/>
                  </a:lnTo>
                  <a:lnTo>
                    <a:pt x="514359" y="1188610"/>
                  </a:lnTo>
                  <a:lnTo>
                    <a:pt x="520393" y="1169244"/>
                  </a:lnTo>
                  <a:lnTo>
                    <a:pt x="527062" y="1150196"/>
                  </a:lnTo>
                  <a:lnTo>
                    <a:pt x="533731" y="1130512"/>
                  </a:lnTo>
                  <a:lnTo>
                    <a:pt x="540717" y="1111464"/>
                  </a:lnTo>
                  <a:lnTo>
                    <a:pt x="548021" y="1092416"/>
                  </a:lnTo>
                  <a:lnTo>
                    <a:pt x="555325" y="1073050"/>
                  </a:lnTo>
                  <a:lnTo>
                    <a:pt x="563264" y="1054320"/>
                  </a:lnTo>
                  <a:lnTo>
                    <a:pt x="571203" y="1034954"/>
                  </a:lnTo>
                  <a:lnTo>
                    <a:pt x="579777" y="1015906"/>
                  </a:lnTo>
                  <a:lnTo>
                    <a:pt x="588351" y="996540"/>
                  </a:lnTo>
                  <a:lnTo>
                    <a:pt x="597242" y="977492"/>
                  </a:lnTo>
                  <a:lnTo>
                    <a:pt x="606134" y="958761"/>
                  </a:lnTo>
                  <a:lnTo>
                    <a:pt x="615978" y="940030"/>
                  </a:lnTo>
                  <a:lnTo>
                    <a:pt x="625505" y="921299"/>
                  </a:lnTo>
                  <a:lnTo>
                    <a:pt x="635032" y="902569"/>
                  </a:lnTo>
                  <a:lnTo>
                    <a:pt x="645194" y="884155"/>
                  </a:lnTo>
                  <a:lnTo>
                    <a:pt x="655356" y="866060"/>
                  </a:lnTo>
                  <a:lnTo>
                    <a:pt x="665835" y="847964"/>
                  </a:lnTo>
                  <a:lnTo>
                    <a:pt x="676632" y="829868"/>
                  </a:lnTo>
                  <a:lnTo>
                    <a:pt x="687429" y="812090"/>
                  </a:lnTo>
                  <a:lnTo>
                    <a:pt x="698544" y="794311"/>
                  </a:lnTo>
                  <a:lnTo>
                    <a:pt x="709976" y="776215"/>
                  </a:lnTo>
                  <a:lnTo>
                    <a:pt x="721408" y="758755"/>
                  </a:lnTo>
                  <a:lnTo>
                    <a:pt x="733476" y="741611"/>
                  </a:lnTo>
                  <a:lnTo>
                    <a:pt x="745225" y="724468"/>
                  </a:lnTo>
                  <a:lnTo>
                    <a:pt x="757293" y="707324"/>
                  </a:lnTo>
                  <a:lnTo>
                    <a:pt x="769995" y="690498"/>
                  </a:lnTo>
                  <a:lnTo>
                    <a:pt x="782380" y="673672"/>
                  </a:lnTo>
                  <a:lnTo>
                    <a:pt x="795400" y="657164"/>
                  </a:lnTo>
                  <a:lnTo>
                    <a:pt x="808102" y="640973"/>
                  </a:lnTo>
                  <a:lnTo>
                    <a:pt x="821440" y="624464"/>
                  </a:lnTo>
                  <a:lnTo>
                    <a:pt x="835095" y="608591"/>
                  </a:lnTo>
                  <a:lnTo>
                    <a:pt x="848432" y="592400"/>
                  </a:lnTo>
                  <a:lnTo>
                    <a:pt x="862405" y="576526"/>
                  </a:lnTo>
                  <a:lnTo>
                    <a:pt x="876060" y="560970"/>
                  </a:lnTo>
                  <a:lnTo>
                    <a:pt x="890350" y="545414"/>
                  </a:lnTo>
                  <a:lnTo>
                    <a:pt x="904958" y="530176"/>
                  </a:lnTo>
                  <a:lnTo>
                    <a:pt x="919566" y="515255"/>
                  </a:lnTo>
                  <a:lnTo>
                    <a:pt x="933856" y="500333"/>
                  </a:lnTo>
                  <a:lnTo>
                    <a:pt x="948781" y="485730"/>
                  </a:lnTo>
                  <a:lnTo>
                    <a:pt x="964024" y="470809"/>
                  </a:lnTo>
                  <a:lnTo>
                    <a:pt x="979584" y="456840"/>
                  </a:lnTo>
                  <a:lnTo>
                    <a:pt x="994510" y="442554"/>
                  </a:lnTo>
                  <a:lnTo>
                    <a:pt x="1010388" y="428903"/>
                  </a:lnTo>
                  <a:lnTo>
                    <a:pt x="1026266" y="414934"/>
                  </a:lnTo>
                  <a:lnTo>
                    <a:pt x="1042144" y="400965"/>
                  </a:lnTo>
                  <a:lnTo>
                    <a:pt x="1058339" y="387949"/>
                  </a:lnTo>
                  <a:lnTo>
                    <a:pt x="1074535" y="374615"/>
                  </a:lnTo>
                  <a:lnTo>
                    <a:pt x="1091048" y="361599"/>
                  </a:lnTo>
                  <a:lnTo>
                    <a:pt x="1107561" y="348900"/>
                  </a:lnTo>
                  <a:lnTo>
                    <a:pt x="1124391" y="336201"/>
                  </a:lnTo>
                  <a:lnTo>
                    <a:pt x="1141222" y="323820"/>
                  </a:lnTo>
                  <a:lnTo>
                    <a:pt x="1158370" y="311756"/>
                  </a:lnTo>
                  <a:lnTo>
                    <a:pt x="1175519" y="299375"/>
                  </a:lnTo>
                  <a:lnTo>
                    <a:pt x="1192984" y="287946"/>
                  </a:lnTo>
                  <a:lnTo>
                    <a:pt x="1210450" y="276517"/>
                  </a:lnTo>
                  <a:lnTo>
                    <a:pt x="1227916" y="264770"/>
                  </a:lnTo>
                  <a:lnTo>
                    <a:pt x="1245699" y="253976"/>
                  </a:lnTo>
                  <a:lnTo>
                    <a:pt x="1263800" y="242865"/>
                  </a:lnTo>
                  <a:lnTo>
                    <a:pt x="1281584" y="232071"/>
                  </a:lnTo>
                  <a:lnTo>
                    <a:pt x="1299684" y="221594"/>
                  </a:lnTo>
                  <a:lnTo>
                    <a:pt x="1318420" y="211435"/>
                  </a:lnTo>
                  <a:lnTo>
                    <a:pt x="1336839" y="201594"/>
                  </a:lnTo>
                  <a:lnTo>
                    <a:pt x="1355257" y="191752"/>
                  </a:lnTo>
                  <a:lnTo>
                    <a:pt x="1373676" y="181911"/>
                  </a:lnTo>
                  <a:lnTo>
                    <a:pt x="1392412" y="172704"/>
                  </a:lnTo>
                  <a:lnTo>
                    <a:pt x="1411783" y="163497"/>
                  </a:lnTo>
                  <a:lnTo>
                    <a:pt x="1430519" y="154608"/>
                  </a:lnTo>
                  <a:lnTo>
                    <a:pt x="1449573" y="146037"/>
                  </a:lnTo>
                  <a:lnTo>
                    <a:pt x="1468944" y="137782"/>
                  </a:lnTo>
                  <a:lnTo>
                    <a:pt x="1488315" y="129528"/>
                  </a:lnTo>
                  <a:lnTo>
                    <a:pt x="1507686" y="121591"/>
                  </a:lnTo>
                  <a:lnTo>
                    <a:pt x="1527057" y="113972"/>
                  </a:lnTo>
                  <a:lnTo>
                    <a:pt x="1547063" y="106670"/>
                  </a:lnTo>
                  <a:lnTo>
                    <a:pt x="1566434" y="99368"/>
                  </a:lnTo>
                  <a:lnTo>
                    <a:pt x="1586123" y="92384"/>
                  </a:lnTo>
                  <a:lnTo>
                    <a:pt x="1606447" y="85717"/>
                  </a:lnTo>
                  <a:lnTo>
                    <a:pt x="1626136" y="79368"/>
                  </a:lnTo>
                  <a:lnTo>
                    <a:pt x="1646142" y="73336"/>
                  </a:lnTo>
                  <a:lnTo>
                    <a:pt x="1666466" y="67304"/>
                  </a:lnTo>
                  <a:lnTo>
                    <a:pt x="1686472" y="61272"/>
                  </a:lnTo>
                  <a:lnTo>
                    <a:pt x="1706796" y="56192"/>
                  </a:lnTo>
                  <a:lnTo>
                    <a:pt x="1727120" y="50795"/>
                  </a:lnTo>
                  <a:lnTo>
                    <a:pt x="1747444" y="45716"/>
                  </a:lnTo>
                  <a:lnTo>
                    <a:pt x="1768085" y="41271"/>
                  </a:lnTo>
                  <a:lnTo>
                    <a:pt x="1788409" y="36509"/>
                  </a:lnTo>
                  <a:lnTo>
                    <a:pt x="1809050" y="32699"/>
                  </a:lnTo>
                  <a:lnTo>
                    <a:pt x="1829374" y="28572"/>
                  </a:lnTo>
                  <a:lnTo>
                    <a:pt x="1850333" y="25080"/>
                  </a:lnTo>
                  <a:lnTo>
                    <a:pt x="1870974" y="21588"/>
                  </a:lnTo>
                  <a:lnTo>
                    <a:pt x="1891616" y="18096"/>
                  </a:lnTo>
                  <a:lnTo>
                    <a:pt x="1912257" y="15556"/>
                  </a:lnTo>
                  <a:lnTo>
                    <a:pt x="1933216" y="12381"/>
                  </a:lnTo>
                  <a:lnTo>
                    <a:pt x="1954175" y="10159"/>
                  </a:lnTo>
                  <a:lnTo>
                    <a:pt x="1974816" y="8254"/>
                  </a:lnTo>
                  <a:lnTo>
                    <a:pt x="1995775" y="6349"/>
                  </a:lnTo>
                  <a:lnTo>
                    <a:pt x="2016417" y="4762"/>
                  </a:lnTo>
                  <a:lnTo>
                    <a:pt x="2037693" y="2857"/>
                  </a:lnTo>
                  <a:lnTo>
                    <a:pt x="2058334" y="1905"/>
                  </a:lnTo>
                  <a:lnTo>
                    <a:pt x="2079611" y="952"/>
                  </a:lnTo>
                  <a:lnTo>
                    <a:pt x="2100252" y="317"/>
                  </a:lnTo>
                  <a:lnTo>
                    <a:pt x="212152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2800">
                <a:solidFill>
                  <a:srgbClr val="FFFFFF"/>
                </a:solidFill>
              </a:endParaRPr>
            </a:p>
          </p:txBody>
        </p:sp>
        <p:sp>
          <p:nvSpPr>
            <p:cNvPr id="13" name="KSO_Shape">
              <a:extLst>
                <a:ext uri="{FF2B5EF4-FFF2-40B4-BE49-F238E27FC236}">
                  <a16:creationId xmlns:a16="http://schemas.microsoft.com/office/drawing/2014/main" xmlns="" id="{2BE2BEF2-9379-4C32-AF4E-EE2B45F27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7757" y="2042745"/>
              <a:ext cx="504056" cy="559489"/>
            </a:xfrm>
            <a:custGeom>
              <a:avLst/>
              <a:gdLst>
                <a:gd name="T0" fmla="*/ 696608 w 3289"/>
                <a:gd name="T1" fmla="*/ 1738183 h 3299"/>
                <a:gd name="T2" fmla="*/ 814437 w 3289"/>
                <a:gd name="T3" fmla="*/ 1470770 h 3299"/>
                <a:gd name="T4" fmla="*/ 1376852 w 3289"/>
                <a:gd name="T5" fmla="*/ 1105670 h 3299"/>
                <a:gd name="T6" fmla="*/ 1338666 w 3289"/>
                <a:gd name="T7" fmla="*/ 1499694 h 3299"/>
                <a:gd name="T8" fmla="*/ 696608 w 3289"/>
                <a:gd name="T9" fmla="*/ 1738183 h 3299"/>
                <a:gd name="T10" fmla="*/ 312028 w 3289"/>
                <a:gd name="T11" fmla="*/ 1141689 h 3299"/>
                <a:gd name="T12" fmla="*/ 733703 w 3289"/>
                <a:gd name="T13" fmla="*/ 481343 h 3299"/>
                <a:gd name="T14" fmla="*/ 946995 w 3289"/>
                <a:gd name="T15" fmla="*/ 309435 h 3299"/>
                <a:gd name="T16" fmla="*/ 1489225 w 3289"/>
                <a:gd name="T17" fmla="*/ 852446 h 3299"/>
                <a:gd name="T18" fmla="*/ 1317392 w 3289"/>
                <a:gd name="T19" fmla="*/ 1065831 h 3299"/>
                <a:gd name="T20" fmla="*/ 657878 w 3289"/>
                <a:gd name="T21" fmla="*/ 1488234 h 3299"/>
                <a:gd name="T22" fmla="*/ 312028 w 3289"/>
                <a:gd name="T23" fmla="*/ 1141689 h 3299"/>
                <a:gd name="T24" fmla="*/ 1130284 w 3289"/>
                <a:gd name="T25" fmla="*/ 668532 h 3299"/>
                <a:gd name="T26" fmla="*/ 909355 w 3289"/>
                <a:gd name="T27" fmla="*/ 668532 h 3299"/>
                <a:gd name="T28" fmla="*/ 909355 w 3289"/>
                <a:gd name="T29" fmla="*/ 889557 h 3299"/>
                <a:gd name="T30" fmla="*/ 1130284 w 3289"/>
                <a:gd name="T31" fmla="*/ 889557 h 3299"/>
                <a:gd name="T32" fmla="*/ 1130284 w 3289"/>
                <a:gd name="T33" fmla="*/ 668532 h 3299"/>
                <a:gd name="T34" fmla="*/ 1600508 w 3289"/>
                <a:gd name="T35" fmla="*/ 150624 h 3299"/>
                <a:gd name="T36" fmla="*/ 1751067 w 3289"/>
                <a:gd name="T37" fmla="*/ 0 h 3299"/>
                <a:gd name="T38" fmla="*/ 1794162 w 3289"/>
                <a:gd name="T39" fmla="*/ 43113 h 3299"/>
                <a:gd name="T40" fmla="*/ 1647421 w 3289"/>
                <a:gd name="T41" fmla="*/ 189918 h 3299"/>
                <a:gd name="T42" fmla="*/ 1520865 w 3289"/>
                <a:gd name="T43" fmla="*/ 801692 h 3299"/>
                <a:gd name="T44" fmla="*/ 997726 w 3289"/>
                <a:gd name="T45" fmla="*/ 278328 h 3299"/>
                <a:gd name="T46" fmla="*/ 1600508 w 3289"/>
                <a:gd name="T47" fmla="*/ 150624 h 3299"/>
                <a:gd name="T48" fmla="*/ 62187 w 3289"/>
                <a:gd name="T49" fmla="*/ 1102941 h 3299"/>
                <a:gd name="T50" fmla="*/ 300027 w 3289"/>
                <a:gd name="T51" fmla="*/ 461150 h 3299"/>
                <a:gd name="T52" fmla="*/ 694426 w 3289"/>
                <a:gd name="T53" fmla="*/ 422403 h 3299"/>
                <a:gd name="T54" fmla="*/ 328939 w 3289"/>
                <a:gd name="T55" fmla="*/ 985061 h 3299"/>
                <a:gd name="T56" fmla="*/ 62187 w 3289"/>
                <a:gd name="T57" fmla="*/ 1102941 h 3299"/>
                <a:gd name="T58" fmla="*/ 429857 w 3289"/>
                <a:gd name="T59" fmla="*/ 1515521 h 3299"/>
                <a:gd name="T60" fmla="*/ 429857 w 3289"/>
                <a:gd name="T61" fmla="*/ 1443483 h 3299"/>
                <a:gd name="T62" fmla="*/ 271115 w 3289"/>
                <a:gd name="T63" fmla="*/ 1525344 h 3299"/>
                <a:gd name="T64" fmla="*/ 345849 w 3289"/>
                <a:gd name="T65" fmla="*/ 1359439 h 3299"/>
                <a:gd name="T66" fmla="*/ 252023 w 3289"/>
                <a:gd name="T67" fmla="*/ 1390546 h 3299"/>
                <a:gd name="T68" fmla="*/ 319665 w 3289"/>
                <a:gd name="T69" fmla="*/ 1231736 h 3299"/>
                <a:gd name="T70" fmla="*/ 566778 w 3289"/>
                <a:gd name="T71" fmla="*/ 1479502 h 3299"/>
                <a:gd name="T72" fmla="*/ 429857 w 3289"/>
                <a:gd name="T73" fmla="*/ 1515521 h 329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3289" h="3299">
                  <a:moveTo>
                    <a:pt x="1277" y="3185"/>
                  </a:moveTo>
                  <a:cubicBezTo>
                    <a:pt x="1277" y="3185"/>
                    <a:pt x="1462" y="3052"/>
                    <a:pt x="1493" y="2695"/>
                  </a:cubicBezTo>
                  <a:cubicBezTo>
                    <a:pt x="2097" y="2409"/>
                    <a:pt x="2524" y="2026"/>
                    <a:pt x="2524" y="2026"/>
                  </a:cubicBezTo>
                  <a:cubicBezTo>
                    <a:pt x="2524" y="2026"/>
                    <a:pt x="2775" y="2427"/>
                    <a:pt x="2454" y="2748"/>
                  </a:cubicBezTo>
                  <a:cubicBezTo>
                    <a:pt x="1903" y="3299"/>
                    <a:pt x="1277" y="3185"/>
                    <a:pt x="1277" y="3185"/>
                  </a:cubicBezTo>
                  <a:close/>
                  <a:moveTo>
                    <a:pt x="572" y="2092"/>
                  </a:moveTo>
                  <a:cubicBezTo>
                    <a:pt x="572" y="2092"/>
                    <a:pt x="1054" y="1173"/>
                    <a:pt x="1345" y="882"/>
                  </a:cubicBezTo>
                  <a:cubicBezTo>
                    <a:pt x="1476" y="752"/>
                    <a:pt x="1607" y="650"/>
                    <a:pt x="1736" y="567"/>
                  </a:cubicBezTo>
                  <a:cubicBezTo>
                    <a:pt x="2730" y="1562"/>
                    <a:pt x="2730" y="1562"/>
                    <a:pt x="2730" y="1562"/>
                  </a:cubicBezTo>
                  <a:cubicBezTo>
                    <a:pt x="2648" y="1691"/>
                    <a:pt x="2546" y="1823"/>
                    <a:pt x="2415" y="1953"/>
                  </a:cubicBezTo>
                  <a:cubicBezTo>
                    <a:pt x="2129" y="2239"/>
                    <a:pt x="1206" y="2727"/>
                    <a:pt x="1206" y="2727"/>
                  </a:cubicBezTo>
                  <a:lnTo>
                    <a:pt x="572" y="2092"/>
                  </a:lnTo>
                  <a:close/>
                  <a:moveTo>
                    <a:pt x="2072" y="1225"/>
                  </a:moveTo>
                  <a:cubicBezTo>
                    <a:pt x="1961" y="1113"/>
                    <a:pt x="1779" y="1113"/>
                    <a:pt x="1667" y="1225"/>
                  </a:cubicBezTo>
                  <a:cubicBezTo>
                    <a:pt x="1555" y="1337"/>
                    <a:pt x="1555" y="1518"/>
                    <a:pt x="1667" y="1630"/>
                  </a:cubicBezTo>
                  <a:cubicBezTo>
                    <a:pt x="1779" y="1742"/>
                    <a:pt x="1961" y="1742"/>
                    <a:pt x="2072" y="1630"/>
                  </a:cubicBezTo>
                  <a:cubicBezTo>
                    <a:pt x="2184" y="1518"/>
                    <a:pt x="2184" y="1337"/>
                    <a:pt x="2072" y="1225"/>
                  </a:cubicBezTo>
                  <a:close/>
                  <a:moveTo>
                    <a:pt x="2934" y="276"/>
                  </a:moveTo>
                  <a:cubicBezTo>
                    <a:pt x="3210" y="0"/>
                    <a:pt x="3210" y="0"/>
                    <a:pt x="3210" y="0"/>
                  </a:cubicBezTo>
                  <a:cubicBezTo>
                    <a:pt x="3289" y="79"/>
                    <a:pt x="3289" y="79"/>
                    <a:pt x="3289" y="79"/>
                  </a:cubicBezTo>
                  <a:cubicBezTo>
                    <a:pt x="3020" y="348"/>
                    <a:pt x="3020" y="348"/>
                    <a:pt x="3020" y="348"/>
                  </a:cubicBezTo>
                  <a:cubicBezTo>
                    <a:pt x="3044" y="503"/>
                    <a:pt x="3080" y="956"/>
                    <a:pt x="2788" y="1469"/>
                  </a:cubicBezTo>
                  <a:cubicBezTo>
                    <a:pt x="1829" y="510"/>
                    <a:pt x="1829" y="510"/>
                    <a:pt x="1829" y="510"/>
                  </a:cubicBezTo>
                  <a:cubicBezTo>
                    <a:pt x="2326" y="225"/>
                    <a:pt x="2765" y="251"/>
                    <a:pt x="2934" y="276"/>
                  </a:cubicBezTo>
                  <a:close/>
                  <a:moveTo>
                    <a:pt x="114" y="2021"/>
                  </a:moveTo>
                  <a:cubicBezTo>
                    <a:pt x="114" y="2021"/>
                    <a:pt x="0" y="1396"/>
                    <a:pt x="550" y="845"/>
                  </a:cubicBezTo>
                  <a:cubicBezTo>
                    <a:pt x="872" y="523"/>
                    <a:pt x="1273" y="774"/>
                    <a:pt x="1273" y="774"/>
                  </a:cubicBezTo>
                  <a:cubicBezTo>
                    <a:pt x="1273" y="774"/>
                    <a:pt x="890" y="1202"/>
                    <a:pt x="603" y="1805"/>
                  </a:cubicBezTo>
                  <a:cubicBezTo>
                    <a:pt x="246" y="1836"/>
                    <a:pt x="114" y="2021"/>
                    <a:pt x="114" y="2021"/>
                  </a:cubicBezTo>
                  <a:close/>
                  <a:moveTo>
                    <a:pt x="788" y="2777"/>
                  </a:moveTo>
                  <a:cubicBezTo>
                    <a:pt x="788" y="2645"/>
                    <a:pt x="788" y="2645"/>
                    <a:pt x="788" y="2645"/>
                  </a:cubicBezTo>
                  <a:cubicBezTo>
                    <a:pt x="497" y="2795"/>
                    <a:pt x="497" y="2795"/>
                    <a:pt x="497" y="2795"/>
                  </a:cubicBezTo>
                  <a:cubicBezTo>
                    <a:pt x="634" y="2491"/>
                    <a:pt x="634" y="2491"/>
                    <a:pt x="634" y="2491"/>
                  </a:cubicBezTo>
                  <a:cubicBezTo>
                    <a:pt x="462" y="2548"/>
                    <a:pt x="462" y="2548"/>
                    <a:pt x="462" y="2548"/>
                  </a:cubicBezTo>
                  <a:cubicBezTo>
                    <a:pt x="586" y="2257"/>
                    <a:pt x="586" y="2257"/>
                    <a:pt x="586" y="2257"/>
                  </a:cubicBezTo>
                  <a:cubicBezTo>
                    <a:pt x="1039" y="2711"/>
                    <a:pt x="1039" y="2711"/>
                    <a:pt x="1039" y="2711"/>
                  </a:cubicBezTo>
                  <a:lnTo>
                    <a:pt x="788" y="277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 sz="2800">
                <a:solidFill>
                  <a:prstClr val="black"/>
                </a:solidFill>
              </a:endParaRPr>
            </a:p>
          </p:txBody>
        </p:sp>
        <p:sp>
          <p:nvSpPr>
            <p:cNvPr id="14" name="KSO_Shape">
              <a:extLst>
                <a:ext uri="{FF2B5EF4-FFF2-40B4-BE49-F238E27FC236}">
                  <a16:creationId xmlns:a16="http://schemas.microsoft.com/office/drawing/2014/main" xmlns="" id="{383B2420-CAF8-465E-A0B7-03FAC701D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7757" y="3770937"/>
              <a:ext cx="533718" cy="432049"/>
            </a:xfrm>
            <a:custGeom>
              <a:avLst/>
              <a:gdLst>
                <a:gd name="T0" fmla="*/ 104753 w 3040062"/>
                <a:gd name="T1" fmla="*/ 1241540 h 2303463"/>
                <a:gd name="T2" fmla="*/ 251725 w 3040062"/>
                <a:gd name="T3" fmla="*/ 1260899 h 2303463"/>
                <a:gd name="T4" fmla="*/ 265692 w 3040062"/>
                <a:gd name="T5" fmla="*/ 1110467 h 2303463"/>
                <a:gd name="T6" fmla="*/ 844867 w 3040062"/>
                <a:gd name="T7" fmla="*/ 970596 h 2303463"/>
                <a:gd name="T8" fmla="*/ 870584 w 3040062"/>
                <a:gd name="T9" fmla="*/ 987377 h 2303463"/>
                <a:gd name="T10" fmla="*/ 872172 w 3040062"/>
                <a:gd name="T11" fmla="*/ 1402771 h 2303463"/>
                <a:gd name="T12" fmla="*/ 848359 w 3040062"/>
                <a:gd name="T13" fmla="*/ 1421768 h 2303463"/>
                <a:gd name="T14" fmla="*/ 615315 w 3040062"/>
                <a:gd name="T15" fmla="*/ 1415119 h 2303463"/>
                <a:gd name="T16" fmla="*/ 603250 w 3040062"/>
                <a:gd name="T17" fmla="*/ 1002891 h 2303463"/>
                <a:gd name="T18" fmla="*/ 617855 w 3040062"/>
                <a:gd name="T19" fmla="*/ 975662 h 2303463"/>
                <a:gd name="T20" fmla="*/ 1240437 w 3040062"/>
                <a:gd name="T21" fmla="*/ 749300 h 2303463"/>
                <a:gd name="T22" fmla="*/ 1265867 w 3040062"/>
                <a:gd name="T23" fmla="*/ 766421 h 2303463"/>
                <a:gd name="T24" fmla="*/ 1267138 w 3040062"/>
                <a:gd name="T25" fmla="*/ 1402743 h 2303463"/>
                <a:gd name="T26" fmla="*/ 1243616 w 3040062"/>
                <a:gd name="T27" fmla="*/ 1421766 h 2303463"/>
                <a:gd name="T28" fmla="*/ 1010298 w 3040062"/>
                <a:gd name="T29" fmla="*/ 1415108 h 2303463"/>
                <a:gd name="T30" fmla="*/ 998537 w 3040062"/>
                <a:gd name="T31" fmla="*/ 782273 h 2303463"/>
                <a:gd name="T32" fmla="*/ 1012841 w 3040062"/>
                <a:gd name="T33" fmla="*/ 755007 h 2303463"/>
                <a:gd name="T34" fmla="*/ 2175011 w 3040062"/>
                <a:gd name="T35" fmla="*/ 666432 h 2303463"/>
                <a:gd name="T36" fmla="*/ 2235666 w 3040062"/>
                <a:gd name="T37" fmla="*/ 692135 h 2303463"/>
                <a:gd name="T38" fmla="*/ 2277268 w 3040062"/>
                <a:gd name="T39" fmla="*/ 742271 h 2303463"/>
                <a:gd name="T40" fmla="*/ 2290605 w 3040062"/>
                <a:gd name="T41" fmla="*/ 1286150 h 2303463"/>
                <a:gd name="T42" fmla="*/ 2948603 w 3040062"/>
                <a:gd name="T43" fmla="*/ 1365796 h 2303463"/>
                <a:gd name="T44" fmla="*/ 3005765 w 3040062"/>
                <a:gd name="T45" fmla="*/ 1408316 h 2303463"/>
                <a:gd name="T46" fmla="*/ 3036887 w 3040062"/>
                <a:gd name="T47" fmla="*/ 1473366 h 2303463"/>
                <a:gd name="T48" fmla="*/ 3035616 w 3040062"/>
                <a:gd name="T49" fmla="*/ 2191451 h 2303463"/>
                <a:gd name="T50" fmla="*/ 3001319 w 3040062"/>
                <a:gd name="T51" fmla="*/ 2254597 h 2303463"/>
                <a:gd name="T52" fmla="*/ 2941934 w 3040062"/>
                <a:gd name="T53" fmla="*/ 2294578 h 2303463"/>
                <a:gd name="T54" fmla="*/ 2171200 w 3040062"/>
                <a:gd name="T55" fmla="*/ 2303146 h 2303463"/>
                <a:gd name="T56" fmla="*/ 2113403 w 3040062"/>
                <a:gd name="T57" fmla="*/ 2292040 h 2303463"/>
                <a:gd name="T58" fmla="*/ 1552263 w 3040062"/>
                <a:gd name="T59" fmla="*/ 1741815 h 2303463"/>
                <a:gd name="T60" fmla="*/ 1526223 w 3040062"/>
                <a:gd name="T61" fmla="*/ 1686919 h 2303463"/>
                <a:gd name="T62" fmla="*/ 1529081 w 3040062"/>
                <a:gd name="T63" fmla="*/ 1626946 h 2303463"/>
                <a:gd name="T64" fmla="*/ 1560520 w 3040062"/>
                <a:gd name="T65" fmla="*/ 1574272 h 2303463"/>
                <a:gd name="T66" fmla="*/ 1612919 w 3040062"/>
                <a:gd name="T67" fmla="*/ 1542858 h 2303463"/>
                <a:gd name="T68" fmla="*/ 1673891 w 3040062"/>
                <a:gd name="T69" fmla="*/ 1539685 h 2303463"/>
                <a:gd name="T70" fmla="*/ 1728513 w 3040062"/>
                <a:gd name="T71" fmla="*/ 1565705 h 2303463"/>
                <a:gd name="T72" fmla="*/ 2024167 w 3040062"/>
                <a:gd name="T73" fmla="*/ 760992 h 2303463"/>
                <a:gd name="T74" fmla="*/ 2057829 w 3040062"/>
                <a:gd name="T75" fmla="*/ 704828 h 2303463"/>
                <a:gd name="T76" fmla="*/ 2113721 w 3040062"/>
                <a:gd name="T77" fmla="*/ 670875 h 2303463"/>
                <a:gd name="T78" fmla="*/ 1640947 w 3040062"/>
                <a:gd name="T79" fmla="*/ 485773 h 2303463"/>
                <a:gd name="T80" fmla="*/ 1662436 w 3040062"/>
                <a:gd name="T81" fmla="*/ 507334 h 2303463"/>
                <a:gd name="T82" fmla="*/ 1658328 w 3040062"/>
                <a:gd name="T83" fmla="*/ 1408133 h 2303463"/>
                <a:gd name="T84" fmla="*/ 1631151 w 3040062"/>
                <a:gd name="T85" fmla="*/ 1422401 h 2303463"/>
                <a:gd name="T86" fmla="*/ 1401409 w 3040062"/>
                <a:gd name="T87" fmla="*/ 1410669 h 2303463"/>
                <a:gd name="T88" fmla="*/ 1394457 w 3040062"/>
                <a:gd name="T89" fmla="*/ 510505 h 2303463"/>
                <a:gd name="T90" fmla="*/ 1413734 w 3040062"/>
                <a:gd name="T91" fmla="*/ 486725 h 2303463"/>
                <a:gd name="T92" fmla="*/ 2856582 w 3040062"/>
                <a:gd name="T93" fmla="*/ 2539 h 2303463"/>
                <a:gd name="T94" fmla="*/ 2942924 w 3040062"/>
                <a:gd name="T95" fmla="*/ 45384 h 2303463"/>
                <a:gd name="T96" fmla="*/ 3001649 w 3040062"/>
                <a:gd name="T97" fmla="*/ 130121 h 2303463"/>
                <a:gd name="T98" fmla="*/ 3021012 w 3040062"/>
                <a:gd name="T99" fmla="*/ 1276768 h 2303463"/>
                <a:gd name="T100" fmla="*/ 2944193 w 3040062"/>
                <a:gd name="T101" fmla="*/ 1247252 h 2303463"/>
                <a:gd name="T102" fmla="*/ 374889 w 3040062"/>
                <a:gd name="T103" fmla="*/ 1959424 h 2303463"/>
                <a:gd name="T104" fmla="*/ 127291 w 3040062"/>
                <a:gd name="T105" fmla="*/ 2259336 h 2303463"/>
                <a:gd name="T106" fmla="*/ 50472 w 3040062"/>
                <a:gd name="T107" fmla="*/ 2198402 h 2303463"/>
                <a:gd name="T108" fmla="*/ 6349 w 3040062"/>
                <a:gd name="T109" fmla="*/ 2100970 h 2303463"/>
                <a:gd name="T110" fmla="*/ 3809 w 3040062"/>
                <a:gd name="T111" fmla="*/ 183438 h 2303463"/>
                <a:gd name="T112" fmla="*/ 44441 w 3040062"/>
                <a:gd name="T113" fmla="*/ 83468 h 2303463"/>
                <a:gd name="T114" fmla="*/ 118720 w 3040062"/>
                <a:gd name="T115" fmla="*/ 17773 h 2303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040062" h="2303463">
                  <a:moveTo>
                    <a:pt x="124116" y="1098725"/>
                  </a:moveTo>
                  <a:lnTo>
                    <a:pt x="120307" y="1099042"/>
                  </a:lnTo>
                  <a:lnTo>
                    <a:pt x="116498" y="1099994"/>
                  </a:lnTo>
                  <a:lnTo>
                    <a:pt x="113324" y="1101898"/>
                  </a:lnTo>
                  <a:lnTo>
                    <a:pt x="110467" y="1104120"/>
                  </a:lnTo>
                  <a:lnTo>
                    <a:pt x="108245" y="1107294"/>
                  </a:lnTo>
                  <a:lnTo>
                    <a:pt x="106340" y="1110467"/>
                  </a:lnTo>
                  <a:lnTo>
                    <a:pt x="105071" y="1114276"/>
                  </a:lnTo>
                  <a:lnTo>
                    <a:pt x="104753" y="1118084"/>
                  </a:lnTo>
                  <a:lnTo>
                    <a:pt x="104753" y="1241540"/>
                  </a:lnTo>
                  <a:lnTo>
                    <a:pt x="105071" y="1245348"/>
                  </a:lnTo>
                  <a:lnTo>
                    <a:pt x="106340" y="1249157"/>
                  </a:lnTo>
                  <a:lnTo>
                    <a:pt x="108245" y="1252330"/>
                  </a:lnTo>
                  <a:lnTo>
                    <a:pt x="110467" y="1255187"/>
                  </a:lnTo>
                  <a:lnTo>
                    <a:pt x="113324" y="1257726"/>
                  </a:lnTo>
                  <a:lnTo>
                    <a:pt x="116498" y="1259312"/>
                  </a:lnTo>
                  <a:lnTo>
                    <a:pt x="120307" y="1260899"/>
                  </a:lnTo>
                  <a:lnTo>
                    <a:pt x="124116" y="1261217"/>
                  </a:lnTo>
                  <a:lnTo>
                    <a:pt x="247598" y="1261217"/>
                  </a:lnTo>
                  <a:lnTo>
                    <a:pt x="251725" y="1260899"/>
                  </a:lnTo>
                  <a:lnTo>
                    <a:pt x="255216" y="1259312"/>
                  </a:lnTo>
                  <a:lnTo>
                    <a:pt x="258708" y="1257726"/>
                  </a:lnTo>
                  <a:lnTo>
                    <a:pt x="261565" y="1255187"/>
                  </a:lnTo>
                  <a:lnTo>
                    <a:pt x="264105" y="1252330"/>
                  </a:lnTo>
                  <a:lnTo>
                    <a:pt x="265692" y="1249157"/>
                  </a:lnTo>
                  <a:lnTo>
                    <a:pt x="266644" y="1245348"/>
                  </a:lnTo>
                  <a:lnTo>
                    <a:pt x="266961" y="1241540"/>
                  </a:lnTo>
                  <a:lnTo>
                    <a:pt x="266961" y="1118084"/>
                  </a:lnTo>
                  <a:lnTo>
                    <a:pt x="266644" y="1114276"/>
                  </a:lnTo>
                  <a:lnTo>
                    <a:pt x="265692" y="1110467"/>
                  </a:lnTo>
                  <a:lnTo>
                    <a:pt x="264105" y="1107294"/>
                  </a:lnTo>
                  <a:lnTo>
                    <a:pt x="261565" y="1104120"/>
                  </a:lnTo>
                  <a:lnTo>
                    <a:pt x="258708" y="1101898"/>
                  </a:lnTo>
                  <a:lnTo>
                    <a:pt x="255216" y="1099994"/>
                  </a:lnTo>
                  <a:lnTo>
                    <a:pt x="251725" y="1099042"/>
                  </a:lnTo>
                  <a:lnTo>
                    <a:pt x="247598" y="1098725"/>
                  </a:lnTo>
                  <a:lnTo>
                    <a:pt x="124116" y="1098725"/>
                  </a:lnTo>
                  <a:close/>
                  <a:moveTo>
                    <a:pt x="636270" y="969963"/>
                  </a:moveTo>
                  <a:lnTo>
                    <a:pt x="841692" y="969963"/>
                  </a:lnTo>
                  <a:lnTo>
                    <a:pt x="844867" y="970596"/>
                  </a:lnTo>
                  <a:lnTo>
                    <a:pt x="848359" y="970913"/>
                  </a:lnTo>
                  <a:lnTo>
                    <a:pt x="851534" y="971546"/>
                  </a:lnTo>
                  <a:lnTo>
                    <a:pt x="854709" y="972813"/>
                  </a:lnTo>
                  <a:lnTo>
                    <a:pt x="857567" y="974396"/>
                  </a:lnTo>
                  <a:lnTo>
                    <a:pt x="860107" y="975662"/>
                  </a:lnTo>
                  <a:lnTo>
                    <a:pt x="862647" y="977878"/>
                  </a:lnTo>
                  <a:lnTo>
                    <a:pt x="865187" y="979778"/>
                  </a:lnTo>
                  <a:lnTo>
                    <a:pt x="867092" y="982311"/>
                  </a:lnTo>
                  <a:lnTo>
                    <a:pt x="868997" y="984844"/>
                  </a:lnTo>
                  <a:lnTo>
                    <a:pt x="870584" y="987377"/>
                  </a:lnTo>
                  <a:lnTo>
                    <a:pt x="872172" y="990226"/>
                  </a:lnTo>
                  <a:lnTo>
                    <a:pt x="873124" y="993076"/>
                  </a:lnTo>
                  <a:lnTo>
                    <a:pt x="873760" y="996242"/>
                  </a:lnTo>
                  <a:lnTo>
                    <a:pt x="874712" y="999725"/>
                  </a:lnTo>
                  <a:lnTo>
                    <a:pt x="874712" y="1002891"/>
                  </a:lnTo>
                  <a:lnTo>
                    <a:pt x="874712" y="1389790"/>
                  </a:lnTo>
                  <a:lnTo>
                    <a:pt x="874712" y="1393273"/>
                  </a:lnTo>
                  <a:lnTo>
                    <a:pt x="873760" y="1396439"/>
                  </a:lnTo>
                  <a:lnTo>
                    <a:pt x="873124" y="1399605"/>
                  </a:lnTo>
                  <a:lnTo>
                    <a:pt x="872172" y="1402771"/>
                  </a:lnTo>
                  <a:lnTo>
                    <a:pt x="870584" y="1405304"/>
                  </a:lnTo>
                  <a:lnTo>
                    <a:pt x="868997" y="1408154"/>
                  </a:lnTo>
                  <a:lnTo>
                    <a:pt x="867092" y="1410686"/>
                  </a:lnTo>
                  <a:lnTo>
                    <a:pt x="865187" y="1413219"/>
                  </a:lnTo>
                  <a:lnTo>
                    <a:pt x="862647" y="1415119"/>
                  </a:lnTo>
                  <a:lnTo>
                    <a:pt x="860107" y="1417019"/>
                  </a:lnTo>
                  <a:lnTo>
                    <a:pt x="857567" y="1418602"/>
                  </a:lnTo>
                  <a:lnTo>
                    <a:pt x="854709" y="1420185"/>
                  </a:lnTo>
                  <a:lnTo>
                    <a:pt x="851534" y="1421135"/>
                  </a:lnTo>
                  <a:lnTo>
                    <a:pt x="848359" y="1421768"/>
                  </a:lnTo>
                  <a:lnTo>
                    <a:pt x="844867" y="1422401"/>
                  </a:lnTo>
                  <a:lnTo>
                    <a:pt x="841692" y="1422401"/>
                  </a:lnTo>
                  <a:lnTo>
                    <a:pt x="636270" y="1422401"/>
                  </a:lnTo>
                  <a:lnTo>
                    <a:pt x="632777" y="1422401"/>
                  </a:lnTo>
                  <a:lnTo>
                    <a:pt x="629920" y="1421768"/>
                  </a:lnTo>
                  <a:lnTo>
                    <a:pt x="626745" y="1421135"/>
                  </a:lnTo>
                  <a:lnTo>
                    <a:pt x="623570" y="1420185"/>
                  </a:lnTo>
                  <a:lnTo>
                    <a:pt x="620713" y="1418602"/>
                  </a:lnTo>
                  <a:lnTo>
                    <a:pt x="617855" y="1417019"/>
                  </a:lnTo>
                  <a:lnTo>
                    <a:pt x="615315" y="1415119"/>
                  </a:lnTo>
                  <a:lnTo>
                    <a:pt x="613093" y="1413219"/>
                  </a:lnTo>
                  <a:lnTo>
                    <a:pt x="610870" y="1410686"/>
                  </a:lnTo>
                  <a:lnTo>
                    <a:pt x="608965" y="1408154"/>
                  </a:lnTo>
                  <a:lnTo>
                    <a:pt x="607378" y="1405304"/>
                  </a:lnTo>
                  <a:lnTo>
                    <a:pt x="606108" y="1402771"/>
                  </a:lnTo>
                  <a:lnTo>
                    <a:pt x="605155" y="1399605"/>
                  </a:lnTo>
                  <a:lnTo>
                    <a:pt x="603885" y="1396439"/>
                  </a:lnTo>
                  <a:lnTo>
                    <a:pt x="603568" y="1393273"/>
                  </a:lnTo>
                  <a:lnTo>
                    <a:pt x="603250" y="1389790"/>
                  </a:lnTo>
                  <a:lnTo>
                    <a:pt x="603250" y="1002891"/>
                  </a:lnTo>
                  <a:lnTo>
                    <a:pt x="603568" y="999725"/>
                  </a:lnTo>
                  <a:lnTo>
                    <a:pt x="603885" y="996242"/>
                  </a:lnTo>
                  <a:lnTo>
                    <a:pt x="605155" y="993076"/>
                  </a:lnTo>
                  <a:lnTo>
                    <a:pt x="606108" y="990226"/>
                  </a:lnTo>
                  <a:lnTo>
                    <a:pt x="607378" y="987377"/>
                  </a:lnTo>
                  <a:lnTo>
                    <a:pt x="608965" y="984844"/>
                  </a:lnTo>
                  <a:lnTo>
                    <a:pt x="610870" y="982311"/>
                  </a:lnTo>
                  <a:lnTo>
                    <a:pt x="613093" y="979778"/>
                  </a:lnTo>
                  <a:lnTo>
                    <a:pt x="615315" y="977878"/>
                  </a:lnTo>
                  <a:lnTo>
                    <a:pt x="617855" y="975662"/>
                  </a:lnTo>
                  <a:lnTo>
                    <a:pt x="620713" y="974396"/>
                  </a:lnTo>
                  <a:lnTo>
                    <a:pt x="623570" y="972813"/>
                  </a:lnTo>
                  <a:lnTo>
                    <a:pt x="626745" y="971546"/>
                  </a:lnTo>
                  <a:lnTo>
                    <a:pt x="629920" y="970913"/>
                  </a:lnTo>
                  <a:lnTo>
                    <a:pt x="632777" y="970596"/>
                  </a:lnTo>
                  <a:lnTo>
                    <a:pt x="636270" y="969963"/>
                  </a:lnTo>
                  <a:close/>
                  <a:moveTo>
                    <a:pt x="1027781" y="749300"/>
                  </a:moveTo>
                  <a:lnTo>
                    <a:pt x="1031278" y="749300"/>
                  </a:lnTo>
                  <a:lnTo>
                    <a:pt x="1236940" y="749300"/>
                  </a:lnTo>
                  <a:lnTo>
                    <a:pt x="1240437" y="749300"/>
                  </a:lnTo>
                  <a:lnTo>
                    <a:pt x="1243616" y="750251"/>
                  </a:lnTo>
                  <a:lnTo>
                    <a:pt x="1246476" y="750885"/>
                  </a:lnTo>
                  <a:lnTo>
                    <a:pt x="1249655" y="751837"/>
                  </a:lnTo>
                  <a:lnTo>
                    <a:pt x="1252516" y="753105"/>
                  </a:lnTo>
                  <a:lnTo>
                    <a:pt x="1255377" y="755007"/>
                  </a:lnTo>
                  <a:lnTo>
                    <a:pt x="1257920" y="756592"/>
                  </a:lnTo>
                  <a:lnTo>
                    <a:pt x="1260145" y="758812"/>
                  </a:lnTo>
                  <a:lnTo>
                    <a:pt x="1262370" y="761348"/>
                  </a:lnTo>
                  <a:lnTo>
                    <a:pt x="1264595" y="763567"/>
                  </a:lnTo>
                  <a:lnTo>
                    <a:pt x="1265867" y="766421"/>
                  </a:lnTo>
                  <a:lnTo>
                    <a:pt x="1267138" y="769274"/>
                  </a:lnTo>
                  <a:lnTo>
                    <a:pt x="1268410" y="772445"/>
                  </a:lnTo>
                  <a:lnTo>
                    <a:pt x="1269363" y="775615"/>
                  </a:lnTo>
                  <a:lnTo>
                    <a:pt x="1269681" y="778786"/>
                  </a:lnTo>
                  <a:lnTo>
                    <a:pt x="1269999" y="782273"/>
                  </a:lnTo>
                  <a:lnTo>
                    <a:pt x="1269999" y="1389744"/>
                  </a:lnTo>
                  <a:lnTo>
                    <a:pt x="1269681" y="1393231"/>
                  </a:lnTo>
                  <a:lnTo>
                    <a:pt x="1269363" y="1396402"/>
                  </a:lnTo>
                  <a:lnTo>
                    <a:pt x="1268410" y="1399572"/>
                  </a:lnTo>
                  <a:lnTo>
                    <a:pt x="1267138" y="1402743"/>
                  </a:lnTo>
                  <a:lnTo>
                    <a:pt x="1265867" y="1405279"/>
                  </a:lnTo>
                  <a:lnTo>
                    <a:pt x="1264595" y="1408133"/>
                  </a:lnTo>
                  <a:lnTo>
                    <a:pt x="1262370" y="1410669"/>
                  </a:lnTo>
                  <a:lnTo>
                    <a:pt x="1260145" y="1413206"/>
                  </a:lnTo>
                  <a:lnTo>
                    <a:pt x="1257920" y="1415108"/>
                  </a:lnTo>
                  <a:lnTo>
                    <a:pt x="1255377" y="1417010"/>
                  </a:lnTo>
                  <a:lnTo>
                    <a:pt x="1252516" y="1418595"/>
                  </a:lnTo>
                  <a:lnTo>
                    <a:pt x="1249655" y="1420181"/>
                  </a:lnTo>
                  <a:lnTo>
                    <a:pt x="1246476" y="1421132"/>
                  </a:lnTo>
                  <a:lnTo>
                    <a:pt x="1243616" y="1421766"/>
                  </a:lnTo>
                  <a:lnTo>
                    <a:pt x="1240437" y="1422400"/>
                  </a:lnTo>
                  <a:lnTo>
                    <a:pt x="1236940" y="1422400"/>
                  </a:lnTo>
                  <a:lnTo>
                    <a:pt x="1031278" y="1422400"/>
                  </a:lnTo>
                  <a:lnTo>
                    <a:pt x="1027781" y="1422400"/>
                  </a:lnTo>
                  <a:lnTo>
                    <a:pt x="1024602" y="1421766"/>
                  </a:lnTo>
                  <a:lnTo>
                    <a:pt x="1021424" y="1421132"/>
                  </a:lnTo>
                  <a:lnTo>
                    <a:pt x="1018245" y="1420181"/>
                  </a:lnTo>
                  <a:lnTo>
                    <a:pt x="1015384" y="1418595"/>
                  </a:lnTo>
                  <a:lnTo>
                    <a:pt x="1012841" y="1417010"/>
                  </a:lnTo>
                  <a:lnTo>
                    <a:pt x="1010298" y="1415108"/>
                  </a:lnTo>
                  <a:lnTo>
                    <a:pt x="1007755" y="1413206"/>
                  </a:lnTo>
                  <a:lnTo>
                    <a:pt x="1005848" y="1410669"/>
                  </a:lnTo>
                  <a:lnTo>
                    <a:pt x="1003941" y="1408133"/>
                  </a:lnTo>
                  <a:lnTo>
                    <a:pt x="1002351" y="1405279"/>
                  </a:lnTo>
                  <a:lnTo>
                    <a:pt x="1000762" y="1402743"/>
                  </a:lnTo>
                  <a:lnTo>
                    <a:pt x="999808" y="1399572"/>
                  </a:lnTo>
                  <a:lnTo>
                    <a:pt x="999173" y="1396402"/>
                  </a:lnTo>
                  <a:lnTo>
                    <a:pt x="998537" y="1393231"/>
                  </a:lnTo>
                  <a:lnTo>
                    <a:pt x="998537" y="1389744"/>
                  </a:lnTo>
                  <a:lnTo>
                    <a:pt x="998537" y="782273"/>
                  </a:lnTo>
                  <a:lnTo>
                    <a:pt x="998537" y="778786"/>
                  </a:lnTo>
                  <a:lnTo>
                    <a:pt x="999173" y="775615"/>
                  </a:lnTo>
                  <a:lnTo>
                    <a:pt x="999808" y="772445"/>
                  </a:lnTo>
                  <a:lnTo>
                    <a:pt x="1000762" y="769274"/>
                  </a:lnTo>
                  <a:lnTo>
                    <a:pt x="1002351" y="766421"/>
                  </a:lnTo>
                  <a:lnTo>
                    <a:pt x="1003941" y="763567"/>
                  </a:lnTo>
                  <a:lnTo>
                    <a:pt x="1005848" y="761348"/>
                  </a:lnTo>
                  <a:lnTo>
                    <a:pt x="1007755" y="758812"/>
                  </a:lnTo>
                  <a:lnTo>
                    <a:pt x="1010298" y="756592"/>
                  </a:lnTo>
                  <a:lnTo>
                    <a:pt x="1012841" y="755007"/>
                  </a:lnTo>
                  <a:lnTo>
                    <a:pt x="1015384" y="753105"/>
                  </a:lnTo>
                  <a:lnTo>
                    <a:pt x="1018245" y="751837"/>
                  </a:lnTo>
                  <a:lnTo>
                    <a:pt x="1021424" y="750885"/>
                  </a:lnTo>
                  <a:lnTo>
                    <a:pt x="1024602" y="750251"/>
                  </a:lnTo>
                  <a:lnTo>
                    <a:pt x="1027781" y="749300"/>
                  </a:lnTo>
                  <a:close/>
                  <a:moveTo>
                    <a:pt x="2147065" y="665163"/>
                  </a:moveTo>
                  <a:lnTo>
                    <a:pt x="2154052" y="665163"/>
                  </a:lnTo>
                  <a:lnTo>
                    <a:pt x="2161038" y="665163"/>
                  </a:lnTo>
                  <a:lnTo>
                    <a:pt x="2168025" y="665798"/>
                  </a:lnTo>
                  <a:lnTo>
                    <a:pt x="2175011" y="666432"/>
                  </a:lnTo>
                  <a:lnTo>
                    <a:pt x="2181680" y="667702"/>
                  </a:lnTo>
                  <a:lnTo>
                    <a:pt x="2188349" y="669288"/>
                  </a:lnTo>
                  <a:lnTo>
                    <a:pt x="2194700" y="670875"/>
                  </a:lnTo>
                  <a:lnTo>
                    <a:pt x="2201369" y="673413"/>
                  </a:lnTo>
                  <a:lnTo>
                    <a:pt x="2207085" y="675952"/>
                  </a:lnTo>
                  <a:lnTo>
                    <a:pt x="2213437" y="678173"/>
                  </a:lnTo>
                  <a:lnTo>
                    <a:pt x="2219471" y="681346"/>
                  </a:lnTo>
                  <a:lnTo>
                    <a:pt x="2224869" y="684519"/>
                  </a:lnTo>
                  <a:lnTo>
                    <a:pt x="2230585" y="688327"/>
                  </a:lnTo>
                  <a:lnTo>
                    <a:pt x="2235666" y="692135"/>
                  </a:lnTo>
                  <a:lnTo>
                    <a:pt x="2241065" y="695943"/>
                  </a:lnTo>
                  <a:lnTo>
                    <a:pt x="2245829" y="700702"/>
                  </a:lnTo>
                  <a:lnTo>
                    <a:pt x="2250910" y="704828"/>
                  </a:lnTo>
                  <a:lnTo>
                    <a:pt x="2255356" y="709587"/>
                  </a:lnTo>
                  <a:lnTo>
                    <a:pt x="2259484" y="714347"/>
                  </a:lnTo>
                  <a:lnTo>
                    <a:pt x="2263612" y="719741"/>
                  </a:lnTo>
                  <a:lnTo>
                    <a:pt x="2267423" y="724819"/>
                  </a:lnTo>
                  <a:lnTo>
                    <a:pt x="2270916" y="730530"/>
                  </a:lnTo>
                  <a:lnTo>
                    <a:pt x="2274092" y="736559"/>
                  </a:lnTo>
                  <a:lnTo>
                    <a:pt x="2277268" y="742271"/>
                  </a:lnTo>
                  <a:lnTo>
                    <a:pt x="2280126" y="748300"/>
                  </a:lnTo>
                  <a:lnTo>
                    <a:pt x="2282666" y="754646"/>
                  </a:lnTo>
                  <a:lnTo>
                    <a:pt x="2284572" y="760992"/>
                  </a:lnTo>
                  <a:lnTo>
                    <a:pt x="2286477" y="767021"/>
                  </a:lnTo>
                  <a:lnTo>
                    <a:pt x="2287747" y="773685"/>
                  </a:lnTo>
                  <a:lnTo>
                    <a:pt x="2289018" y="780349"/>
                  </a:lnTo>
                  <a:lnTo>
                    <a:pt x="2289970" y="787330"/>
                  </a:lnTo>
                  <a:lnTo>
                    <a:pt x="2290605" y="794311"/>
                  </a:lnTo>
                  <a:lnTo>
                    <a:pt x="2290605" y="801292"/>
                  </a:lnTo>
                  <a:lnTo>
                    <a:pt x="2290605" y="1286150"/>
                  </a:lnTo>
                  <a:lnTo>
                    <a:pt x="2884137" y="1353738"/>
                  </a:lnTo>
                  <a:lnTo>
                    <a:pt x="2890488" y="1354055"/>
                  </a:lnTo>
                  <a:lnTo>
                    <a:pt x="2898110" y="1354372"/>
                  </a:lnTo>
                  <a:lnTo>
                    <a:pt x="2905732" y="1355007"/>
                  </a:lnTo>
                  <a:lnTo>
                    <a:pt x="2913353" y="1355642"/>
                  </a:lnTo>
                  <a:lnTo>
                    <a:pt x="2920657" y="1357228"/>
                  </a:lnTo>
                  <a:lnTo>
                    <a:pt x="2927644" y="1358815"/>
                  </a:lnTo>
                  <a:lnTo>
                    <a:pt x="2934948" y="1361036"/>
                  </a:lnTo>
                  <a:lnTo>
                    <a:pt x="2941934" y="1362940"/>
                  </a:lnTo>
                  <a:lnTo>
                    <a:pt x="2948603" y="1365796"/>
                  </a:lnTo>
                  <a:lnTo>
                    <a:pt x="2955272" y="1368969"/>
                  </a:lnTo>
                  <a:lnTo>
                    <a:pt x="2961941" y="1372142"/>
                  </a:lnTo>
                  <a:lnTo>
                    <a:pt x="2968292" y="1375633"/>
                  </a:lnTo>
                  <a:lnTo>
                    <a:pt x="2974008" y="1379758"/>
                  </a:lnTo>
                  <a:lnTo>
                    <a:pt x="2980042" y="1383883"/>
                  </a:lnTo>
                  <a:lnTo>
                    <a:pt x="2985758" y="1388008"/>
                  </a:lnTo>
                  <a:lnTo>
                    <a:pt x="2990839" y="1393085"/>
                  </a:lnTo>
                  <a:lnTo>
                    <a:pt x="2996238" y="1397845"/>
                  </a:lnTo>
                  <a:lnTo>
                    <a:pt x="3001319" y="1403239"/>
                  </a:lnTo>
                  <a:lnTo>
                    <a:pt x="3005765" y="1408316"/>
                  </a:lnTo>
                  <a:lnTo>
                    <a:pt x="3010529" y="1414345"/>
                  </a:lnTo>
                  <a:lnTo>
                    <a:pt x="3014657" y="1419739"/>
                  </a:lnTo>
                  <a:lnTo>
                    <a:pt x="3018468" y="1426086"/>
                  </a:lnTo>
                  <a:lnTo>
                    <a:pt x="3021961" y="1432432"/>
                  </a:lnTo>
                  <a:lnTo>
                    <a:pt x="3025454" y="1438778"/>
                  </a:lnTo>
                  <a:lnTo>
                    <a:pt x="3028312" y="1445125"/>
                  </a:lnTo>
                  <a:lnTo>
                    <a:pt x="3030853" y="1452106"/>
                  </a:lnTo>
                  <a:lnTo>
                    <a:pt x="3033393" y="1459087"/>
                  </a:lnTo>
                  <a:lnTo>
                    <a:pt x="3035616" y="1466067"/>
                  </a:lnTo>
                  <a:lnTo>
                    <a:pt x="3036887" y="1473366"/>
                  </a:lnTo>
                  <a:lnTo>
                    <a:pt x="3038474" y="1480664"/>
                  </a:lnTo>
                  <a:lnTo>
                    <a:pt x="3039427" y="1488280"/>
                  </a:lnTo>
                  <a:lnTo>
                    <a:pt x="3040062" y="1495895"/>
                  </a:lnTo>
                  <a:lnTo>
                    <a:pt x="3040062" y="1503511"/>
                  </a:lnTo>
                  <a:lnTo>
                    <a:pt x="3040062" y="2154008"/>
                  </a:lnTo>
                  <a:lnTo>
                    <a:pt x="3040062" y="2161623"/>
                  </a:lnTo>
                  <a:lnTo>
                    <a:pt x="3039427" y="2169556"/>
                  </a:lnTo>
                  <a:lnTo>
                    <a:pt x="3038474" y="2177172"/>
                  </a:lnTo>
                  <a:lnTo>
                    <a:pt x="3036887" y="2184470"/>
                  </a:lnTo>
                  <a:lnTo>
                    <a:pt x="3035616" y="2191451"/>
                  </a:lnTo>
                  <a:lnTo>
                    <a:pt x="3033393" y="2198749"/>
                  </a:lnTo>
                  <a:lnTo>
                    <a:pt x="3030853" y="2205730"/>
                  </a:lnTo>
                  <a:lnTo>
                    <a:pt x="3028312" y="2212394"/>
                  </a:lnTo>
                  <a:lnTo>
                    <a:pt x="3025454" y="2219057"/>
                  </a:lnTo>
                  <a:lnTo>
                    <a:pt x="3021961" y="2225404"/>
                  </a:lnTo>
                  <a:lnTo>
                    <a:pt x="3018468" y="2231433"/>
                  </a:lnTo>
                  <a:lnTo>
                    <a:pt x="3014657" y="2237779"/>
                  </a:lnTo>
                  <a:lnTo>
                    <a:pt x="3010529" y="2243808"/>
                  </a:lnTo>
                  <a:lnTo>
                    <a:pt x="3005765" y="2249202"/>
                  </a:lnTo>
                  <a:lnTo>
                    <a:pt x="3001319" y="2254597"/>
                  </a:lnTo>
                  <a:lnTo>
                    <a:pt x="2996238" y="2259674"/>
                  </a:lnTo>
                  <a:lnTo>
                    <a:pt x="2990839" y="2264433"/>
                  </a:lnTo>
                  <a:lnTo>
                    <a:pt x="2985758" y="2269510"/>
                  </a:lnTo>
                  <a:lnTo>
                    <a:pt x="2980042" y="2273953"/>
                  </a:lnTo>
                  <a:lnTo>
                    <a:pt x="2974008" y="2278078"/>
                  </a:lnTo>
                  <a:lnTo>
                    <a:pt x="2968292" y="2281886"/>
                  </a:lnTo>
                  <a:lnTo>
                    <a:pt x="2961941" y="2285376"/>
                  </a:lnTo>
                  <a:lnTo>
                    <a:pt x="2955272" y="2288867"/>
                  </a:lnTo>
                  <a:lnTo>
                    <a:pt x="2948603" y="2291723"/>
                  </a:lnTo>
                  <a:lnTo>
                    <a:pt x="2941934" y="2294578"/>
                  </a:lnTo>
                  <a:lnTo>
                    <a:pt x="2934948" y="2297117"/>
                  </a:lnTo>
                  <a:lnTo>
                    <a:pt x="2927644" y="2298703"/>
                  </a:lnTo>
                  <a:lnTo>
                    <a:pt x="2920657" y="2300607"/>
                  </a:lnTo>
                  <a:lnTo>
                    <a:pt x="2913353" y="2301877"/>
                  </a:lnTo>
                  <a:lnTo>
                    <a:pt x="2905732" y="2302829"/>
                  </a:lnTo>
                  <a:lnTo>
                    <a:pt x="2898110" y="2303146"/>
                  </a:lnTo>
                  <a:lnTo>
                    <a:pt x="2890488" y="2303463"/>
                  </a:lnTo>
                  <a:lnTo>
                    <a:pt x="2177552" y="2303463"/>
                  </a:lnTo>
                  <a:lnTo>
                    <a:pt x="2173423" y="2303146"/>
                  </a:lnTo>
                  <a:lnTo>
                    <a:pt x="2171200" y="2303146"/>
                  </a:lnTo>
                  <a:lnTo>
                    <a:pt x="2169613" y="2303146"/>
                  </a:lnTo>
                  <a:lnTo>
                    <a:pt x="2162944" y="2303146"/>
                  </a:lnTo>
                  <a:lnTo>
                    <a:pt x="2156275" y="2303146"/>
                  </a:lnTo>
                  <a:lnTo>
                    <a:pt x="2149924" y="2302511"/>
                  </a:lnTo>
                  <a:lnTo>
                    <a:pt x="2143572" y="2301559"/>
                  </a:lnTo>
                  <a:lnTo>
                    <a:pt x="2137538" y="2300607"/>
                  </a:lnTo>
                  <a:lnTo>
                    <a:pt x="2131187" y="2298703"/>
                  </a:lnTo>
                  <a:lnTo>
                    <a:pt x="2125153" y="2297117"/>
                  </a:lnTo>
                  <a:lnTo>
                    <a:pt x="2119437" y="2294896"/>
                  </a:lnTo>
                  <a:lnTo>
                    <a:pt x="2113403" y="2292040"/>
                  </a:lnTo>
                  <a:lnTo>
                    <a:pt x="2107370" y="2289501"/>
                  </a:lnTo>
                  <a:lnTo>
                    <a:pt x="2101971" y="2286645"/>
                  </a:lnTo>
                  <a:lnTo>
                    <a:pt x="2096572" y="2283155"/>
                  </a:lnTo>
                  <a:lnTo>
                    <a:pt x="2091491" y="2279665"/>
                  </a:lnTo>
                  <a:lnTo>
                    <a:pt x="2086093" y="2275222"/>
                  </a:lnTo>
                  <a:lnTo>
                    <a:pt x="2081329" y="2271097"/>
                  </a:lnTo>
                  <a:lnTo>
                    <a:pt x="2076883" y="2266972"/>
                  </a:lnTo>
                  <a:lnTo>
                    <a:pt x="1560520" y="1751334"/>
                  </a:lnTo>
                  <a:lnTo>
                    <a:pt x="1556074" y="1746574"/>
                  </a:lnTo>
                  <a:lnTo>
                    <a:pt x="1552263" y="1741815"/>
                  </a:lnTo>
                  <a:lnTo>
                    <a:pt x="1548135" y="1737055"/>
                  </a:lnTo>
                  <a:lnTo>
                    <a:pt x="1544642" y="1731661"/>
                  </a:lnTo>
                  <a:lnTo>
                    <a:pt x="1541466" y="1726583"/>
                  </a:lnTo>
                  <a:lnTo>
                    <a:pt x="1538291" y="1720872"/>
                  </a:lnTo>
                  <a:lnTo>
                    <a:pt x="1535432" y="1715477"/>
                  </a:lnTo>
                  <a:lnTo>
                    <a:pt x="1532892" y="1709766"/>
                  </a:lnTo>
                  <a:lnTo>
                    <a:pt x="1530987" y="1704054"/>
                  </a:lnTo>
                  <a:lnTo>
                    <a:pt x="1529081" y="1698342"/>
                  </a:lnTo>
                  <a:lnTo>
                    <a:pt x="1527493" y="1692631"/>
                  </a:lnTo>
                  <a:lnTo>
                    <a:pt x="1526223" y="1686919"/>
                  </a:lnTo>
                  <a:lnTo>
                    <a:pt x="1525270" y="1680890"/>
                  </a:lnTo>
                  <a:lnTo>
                    <a:pt x="1524635" y="1674544"/>
                  </a:lnTo>
                  <a:lnTo>
                    <a:pt x="1524000" y="1668515"/>
                  </a:lnTo>
                  <a:lnTo>
                    <a:pt x="1524000" y="1662803"/>
                  </a:lnTo>
                  <a:lnTo>
                    <a:pt x="1524000" y="1656774"/>
                  </a:lnTo>
                  <a:lnTo>
                    <a:pt x="1524635" y="1650428"/>
                  </a:lnTo>
                  <a:lnTo>
                    <a:pt x="1525270" y="1644716"/>
                  </a:lnTo>
                  <a:lnTo>
                    <a:pt x="1526223" y="1638687"/>
                  </a:lnTo>
                  <a:lnTo>
                    <a:pt x="1527493" y="1632658"/>
                  </a:lnTo>
                  <a:lnTo>
                    <a:pt x="1529081" y="1626946"/>
                  </a:lnTo>
                  <a:lnTo>
                    <a:pt x="1530987" y="1621235"/>
                  </a:lnTo>
                  <a:lnTo>
                    <a:pt x="1532892" y="1615523"/>
                  </a:lnTo>
                  <a:lnTo>
                    <a:pt x="1535432" y="1609811"/>
                  </a:lnTo>
                  <a:lnTo>
                    <a:pt x="1538291" y="1604417"/>
                  </a:lnTo>
                  <a:lnTo>
                    <a:pt x="1541466" y="1599023"/>
                  </a:lnTo>
                  <a:lnTo>
                    <a:pt x="1544642" y="1593628"/>
                  </a:lnTo>
                  <a:lnTo>
                    <a:pt x="1548135" y="1588551"/>
                  </a:lnTo>
                  <a:lnTo>
                    <a:pt x="1552263" y="1583474"/>
                  </a:lnTo>
                  <a:lnTo>
                    <a:pt x="1556074" y="1578714"/>
                  </a:lnTo>
                  <a:lnTo>
                    <a:pt x="1560520" y="1574272"/>
                  </a:lnTo>
                  <a:lnTo>
                    <a:pt x="1564966" y="1569830"/>
                  </a:lnTo>
                  <a:lnTo>
                    <a:pt x="1570047" y="1565705"/>
                  </a:lnTo>
                  <a:lnTo>
                    <a:pt x="1574811" y="1561897"/>
                  </a:lnTo>
                  <a:lnTo>
                    <a:pt x="1579574" y="1558406"/>
                  </a:lnTo>
                  <a:lnTo>
                    <a:pt x="1584973" y="1554916"/>
                  </a:lnTo>
                  <a:lnTo>
                    <a:pt x="1590054" y="1552060"/>
                  </a:lnTo>
                  <a:lnTo>
                    <a:pt x="1595770" y="1549521"/>
                  </a:lnTo>
                  <a:lnTo>
                    <a:pt x="1601486" y="1546666"/>
                  </a:lnTo>
                  <a:lnTo>
                    <a:pt x="1606885" y="1544444"/>
                  </a:lnTo>
                  <a:lnTo>
                    <a:pt x="1612919" y="1542858"/>
                  </a:lnTo>
                  <a:lnTo>
                    <a:pt x="1618635" y="1540954"/>
                  </a:lnTo>
                  <a:lnTo>
                    <a:pt x="1624669" y="1539685"/>
                  </a:lnTo>
                  <a:lnTo>
                    <a:pt x="1630702" y="1538733"/>
                  </a:lnTo>
                  <a:lnTo>
                    <a:pt x="1637054" y="1538098"/>
                  </a:lnTo>
                  <a:lnTo>
                    <a:pt x="1642770" y="1537463"/>
                  </a:lnTo>
                  <a:lnTo>
                    <a:pt x="1649121" y="1537146"/>
                  </a:lnTo>
                  <a:lnTo>
                    <a:pt x="1655473" y="1537463"/>
                  </a:lnTo>
                  <a:lnTo>
                    <a:pt x="1661824" y="1538098"/>
                  </a:lnTo>
                  <a:lnTo>
                    <a:pt x="1667858" y="1538733"/>
                  </a:lnTo>
                  <a:lnTo>
                    <a:pt x="1673891" y="1539685"/>
                  </a:lnTo>
                  <a:lnTo>
                    <a:pt x="1679925" y="1540954"/>
                  </a:lnTo>
                  <a:lnTo>
                    <a:pt x="1685641" y="1542858"/>
                  </a:lnTo>
                  <a:lnTo>
                    <a:pt x="1691675" y="1544444"/>
                  </a:lnTo>
                  <a:lnTo>
                    <a:pt x="1697391" y="1546666"/>
                  </a:lnTo>
                  <a:lnTo>
                    <a:pt x="1702790" y="1549521"/>
                  </a:lnTo>
                  <a:lnTo>
                    <a:pt x="1708506" y="1552060"/>
                  </a:lnTo>
                  <a:lnTo>
                    <a:pt x="1713587" y="1554916"/>
                  </a:lnTo>
                  <a:lnTo>
                    <a:pt x="1718986" y="1558406"/>
                  </a:lnTo>
                  <a:lnTo>
                    <a:pt x="1723749" y="1561897"/>
                  </a:lnTo>
                  <a:lnTo>
                    <a:pt x="1728513" y="1565705"/>
                  </a:lnTo>
                  <a:lnTo>
                    <a:pt x="1733594" y="1569830"/>
                  </a:lnTo>
                  <a:lnTo>
                    <a:pt x="1738040" y="1574272"/>
                  </a:lnTo>
                  <a:lnTo>
                    <a:pt x="2017816" y="1853827"/>
                  </a:lnTo>
                  <a:lnTo>
                    <a:pt x="2017816" y="801292"/>
                  </a:lnTo>
                  <a:lnTo>
                    <a:pt x="2018133" y="794311"/>
                  </a:lnTo>
                  <a:lnTo>
                    <a:pt x="2018451" y="787330"/>
                  </a:lnTo>
                  <a:lnTo>
                    <a:pt x="2019404" y="780349"/>
                  </a:lnTo>
                  <a:lnTo>
                    <a:pt x="2020674" y="773685"/>
                  </a:lnTo>
                  <a:lnTo>
                    <a:pt x="2021944" y="767021"/>
                  </a:lnTo>
                  <a:lnTo>
                    <a:pt x="2024167" y="760992"/>
                  </a:lnTo>
                  <a:lnTo>
                    <a:pt x="2026073" y="754646"/>
                  </a:lnTo>
                  <a:lnTo>
                    <a:pt x="2028613" y="748300"/>
                  </a:lnTo>
                  <a:lnTo>
                    <a:pt x="2031471" y="742271"/>
                  </a:lnTo>
                  <a:lnTo>
                    <a:pt x="2034329" y="736559"/>
                  </a:lnTo>
                  <a:lnTo>
                    <a:pt x="2037823" y="730530"/>
                  </a:lnTo>
                  <a:lnTo>
                    <a:pt x="2040998" y="724819"/>
                  </a:lnTo>
                  <a:lnTo>
                    <a:pt x="2045127" y="719741"/>
                  </a:lnTo>
                  <a:lnTo>
                    <a:pt x="2048937" y="714347"/>
                  </a:lnTo>
                  <a:lnTo>
                    <a:pt x="2053383" y="709587"/>
                  </a:lnTo>
                  <a:lnTo>
                    <a:pt x="2057829" y="704828"/>
                  </a:lnTo>
                  <a:lnTo>
                    <a:pt x="2062275" y="700702"/>
                  </a:lnTo>
                  <a:lnTo>
                    <a:pt x="2067674" y="695943"/>
                  </a:lnTo>
                  <a:lnTo>
                    <a:pt x="2072437" y="692135"/>
                  </a:lnTo>
                  <a:lnTo>
                    <a:pt x="2078154" y="688327"/>
                  </a:lnTo>
                  <a:lnTo>
                    <a:pt x="2083552" y="684519"/>
                  </a:lnTo>
                  <a:lnTo>
                    <a:pt x="2089268" y="681346"/>
                  </a:lnTo>
                  <a:lnTo>
                    <a:pt x="2095302" y="678173"/>
                  </a:lnTo>
                  <a:lnTo>
                    <a:pt x="2101018" y="675952"/>
                  </a:lnTo>
                  <a:lnTo>
                    <a:pt x="2107370" y="673413"/>
                  </a:lnTo>
                  <a:lnTo>
                    <a:pt x="2113721" y="670875"/>
                  </a:lnTo>
                  <a:lnTo>
                    <a:pt x="2120390" y="669288"/>
                  </a:lnTo>
                  <a:lnTo>
                    <a:pt x="2127059" y="667702"/>
                  </a:lnTo>
                  <a:lnTo>
                    <a:pt x="2133728" y="666432"/>
                  </a:lnTo>
                  <a:lnTo>
                    <a:pt x="2140079" y="665798"/>
                  </a:lnTo>
                  <a:lnTo>
                    <a:pt x="2147065" y="665163"/>
                  </a:lnTo>
                  <a:close/>
                  <a:moveTo>
                    <a:pt x="1426690" y="484188"/>
                  </a:moveTo>
                  <a:lnTo>
                    <a:pt x="1631151" y="484188"/>
                  </a:lnTo>
                  <a:lnTo>
                    <a:pt x="1634627" y="484505"/>
                  </a:lnTo>
                  <a:lnTo>
                    <a:pt x="1637787" y="484822"/>
                  </a:lnTo>
                  <a:lnTo>
                    <a:pt x="1640947" y="485773"/>
                  </a:lnTo>
                  <a:lnTo>
                    <a:pt x="1644107" y="486725"/>
                  </a:lnTo>
                  <a:lnTo>
                    <a:pt x="1646635" y="488310"/>
                  </a:lnTo>
                  <a:lnTo>
                    <a:pt x="1649479" y="489895"/>
                  </a:lnTo>
                  <a:lnTo>
                    <a:pt x="1652008" y="491798"/>
                  </a:lnTo>
                  <a:lnTo>
                    <a:pt x="1654536" y="493700"/>
                  </a:lnTo>
                  <a:lnTo>
                    <a:pt x="1656432" y="496237"/>
                  </a:lnTo>
                  <a:lnTo>
                    <a:pt x="1658328" y="498773"/>
                  </a:lnTo>
                  <a:lnTo>
                    <a:pt x="1659908" y="501310"/>
                  </a:lnTo>
                  <a:lnTo>
                    <a:pt x="1661488" y="504164"/>
                  </a:lnTo>
                  <a:lnTo>
                    <a:pt x="1662436" y="507334"/>
                  </a:lnTo>
                  <a:lnTo>
                    <a:pt x="1663068" y="510505"/>
                  </a:lnTo>
                  <a:lnTo>
                    <a:pt x="1663700" y="513676"/>
                  </a:lnTo>
                  <a:lnTo>
                    <a:pt x="1663700" y="517164"/>
                  </a:lnTo>
                  <a:lnTo>
                    <a:pt x="1663700" y="1389743"/>
                  </a:lnTo>
                  <a:lnTo>
                    <a:pt x="1663700" y="1393231"/>
                  </a:lnTo>
                  <a:lnTo>
                    <a:pt x="1663068" y="1396401"/>
                  </a:lnTo>
                  <a:lnTo>
                    <a:pt x="1662436" y="1399572"/>
                  </a:lnTo>
                  <a:lnTo>
                    <a:pt x="1661488" y="1402743"/>
                  </a:lnTo>
                  <a:lnTo>
                    <a:pt x="1659908" y="1405279"/>
                  </a:lnTo>
                  <a:lnTo>
                    <a:pt x="1658328" y="1408133"/>
                  </a:lnTo>
                  <a:lnTo>
                    <a:pt x="1656432" y="1410669"/>
                  </a:lnTo>
                  <a:lnTo>
                    <a:pt x="1654536" y="1413206"/>
                  </a:lnTo>
                  <a:lnTo>
                    <a:pt x="1652008" y="1415108"/>
                  </a:lnTo>
                  <a:lnTo>
                    <a:pt x="1649479" y="1417011"/>
                  </a:lnTo>
                  <a:lnTo>
                    <a:pt x="1646635" y="1418596"/>
                  </a:lnTo>
                  <a:lnTo>
                    <a:pt x="1644107" y="1420182"/>
                  </a:lnTo>
                  <a:lnTo>
                    <a:pt x="1640947" y="1421133"/>
                  </a:lnTo>
                  <a:lnTo>
                    <a:pt x="1637787" y="1421767"/>
                  </a:lnTo>
                  <a:lnTo>
                    <a:pt x="1634627" y="1422401"/>
                  </a:lnTo>
                  <a:lnTo>
                    <a:pt x="1631151" y="1422401"/>
                  </a:lnTo>
                  <a:lnTo>
                    <a:pt x="1426690" y="1422401"/>
                  </a:lnTo>
                  <a:lnTo>
                    <a:pt x="1423214" y="1422401"/>
                  </a:lnTo>
                  <a:lnTo>
                    <a:pt x="1420054" y="1421767"/>
                  </a:lnTo>
                  <a:lnTo>
                    <a:pt x="1416894" y="1421133"/>
                  </a:lnTo>
                  <a:lnTo>
                    <a:pt x="1413734" y="1420182"/>
                  </a:lnTo>
                  <a:lnTo>
                    <a:pt x="1411206" y="1418596"/>
                  </a:lnTo>
                  <a:lnTo>
                    <a:pt x="1408362" y="1417011"/>
                  </a:lnTo>
                  <a:lnTo>
                    <a:pt x="1405834" y="1415108"/>
                  </a:lnTo>
                  <a:lnTo>
                    <a:pt x="1403622" y="1413206"/>
                  </a:lnTo>
                  <a:lnTo>
                    <a:pt x="1401409" y="1410669"/>
                  </a:lnTo>
                  <a:lnTo>
                    <a:pt x="1399513" y="1408133"/>
                  </a:lnTo>
                  <a:lnTo>
                    <a:pt x="1397933" y="1405279"/>
                  </a:lnTo>
                  <a:lnTo>
                    <a:pt x="1396669" y="1402743"/>
                  </a:lnTo>
                  <a:lnTo>
                    <a:pt x="1395405" y="1399572"/>
                  </a:lnTo>
                  <a:lnTo>
                    <a:pt x="1394457" y="1396401"/>
                  </a:lnTo>
                  <a:lnTo>
                    <a:pt x="1394141" y="1393231"/>
                  </a:lnTo>
                  <a:lnTo>
                    <a:pt x="1393825" y="1389743"/>
                  </a:lnTo>
                  <a:lnTo>
                    <a:pt x="1393825" y="517164"/>
                  </a:lnTo>
                  <a:lnTo>
                    <a:pt x="1394141" y="513676"/>
                  </a:lnTo>
                  <a:lnTo>
                    <a:pt x="1394457" y="510505"/>
                  </a:lnTo>
                  <a:lnTo>
                    <a:pt x="1395405" y="507334"/>
                  </a:lnTo>
                  <a:lnTo>
                    <a:pt x="1396669" y="504164"/>
                  </a:lnTo>
                  <a:lnTo>
                    <a:pt x="1397933" y="501310"/>
                  </a:lnTo>
                  <a:lnTo>
                    <a:pt x="1399513" y="498773"/>
                  </a:lnTo>
                  <a:lnTo>
                    <a:pt x="1401409" y="496237"/>
                  </a:lnTo>
                  <a:lnTo>
                    <a:pt x="1403622" y="493700"/>
                  </a:lnTo>
                  <a:lnTo>
                    <a:pt x="1405834" y="491798"/>
                  </a:lnTo>
                  <a:lnTo>
                    <a:pt x="1408362" y="489895"/>
                  </a:lnTo>
                  <a:lnTo>
                    <a:pt x="1411206" y="488310"/>
                  </a:lnTo>
                  <a:lnTo>
                    <a:pt x="1413734" y="486725"/>
                  </a:lnTo>
                  <a:lnTo>
                    <a:pt x="1416894" y="485773"/>
                  </a:lnTo>
                  <a:lnTo>
                    <a:pt x="1420054" y="484822"/>
                  </a:lnTo>
                  <a:lnTo>
                    <a:pt x="1423214" y="484505"/>
                  </a:lnTo>
                  <a:lnTo>
                    <a:pt x="1426690" y="484188"/>
                  </a:lnTo>
                  <a:close/>
                  <a:moveTo>
                    <a:pt x="183794" y="0"/>
                  </a:moveTo>
                  <a:lnTo>
                    <a:pt x="193952" y="0"/>
                  </a:lnTo>
                  <a:lnTo>
                    <a:pt x="2827060" y="0"/>
                  </a:lnTo>
                  <a:lnTo>
                    <a:pt x="2837218" y="0"/>
                  </a:lnTo>
                  <a:lnTo>
                    <a:pt x="2847059" y="952"/>
                  </a:lnTo>
                  <a:lnTo>
                    <a:pt x="2856582" y="2539"/>
                  </a:lnTo>
                  <a:lnTo>
                    <a:pt x="2866105" y="4443"/>
                  </a:lnTo>
                  <a:lnTo>
                    <a:pt x="2875628" y="6982"/>
                  </a:lnTo>
                  <a:lnTo>
                    <a:pt x="2884516" y="10156"/>
                  </a:lnTo>
                  <a:lnTo>
                    <a:pt x="2893721" y="13964"/>
                  </a:lnTo>
                  <a:lnTo>
                    <a:pt x="2902292" y="17773"/>
                  </a:lnTo>
                  <a:lnTo>
                    <a:pt x="2911180" y="22851"/>
                  </a:lnTo>
                  <a:lnTo>
                    <a:pt x="2919433" y="27611"/>
                  </a:lnTo>
                  <a:lnTo>
                    <a:pt x="2927369" y="33324"/>
                  </a:lnTo>
                  <a:lnTo>
                    <a:pt x="2935623" y="39036"/>
                  </a:lnTo>
                  <a:lnTo>
                    <a:pt x="2942924" y="45384"/>
                  </a:lnTo>
                  <a:lnTo>
                    <a:pt x="2950225" y="52366"/>
                  </a:lnTo>
                  <a:lnTo>
                    <a:pt x="2957525" y="59665"/>
                  </a:lnTo>
                  <a:lnTo>
                    <a:pt x="2964192" y="67282"/>
                  </a:lnTo>
                  <a:lnTo>
                    <a:pt x="2970540" y="74899"/>
                  </a:lnTo>
                  <a:lnTo>
                    <a:pt x="2976571" y="83468"/>
                  </a:lnTo>
                  <a:lnTo>
                    <a:pt x="2982285" y="92037"/>
                  </a:lnTo>
                  <a:lnTo>
                    <a:pt x="2987682" y="101240"/>
                  </a:lnTo>
                  <a:lnTo>
                    <a:pt x="2992761" y="110444"/>
                  </a:lnTo>
                  <a:lnTo>
                    <a:pt x="2997522" y="119965"/>
                  </a:lnTo>
                  <a:lnTo>
                    <a:pt x="3001649" y="130121"/>
                  </a:lnTo>
                  <a:lnTo>
                    <a:pt x="3005458" y="140276"/>
                  </a:lnTo>
                  <a:lnTo>
                    <a:pt x="3008950" y="150749"/>
                  </a:lnTo>
                  <a:lnTo>
                    <a:pt x="3012124" y="161540"/>
                  </a:lnTo>
                  <a:lnTo>
                    <a:pt x="3014663" y="172330"/>
                  </a:lnTo>
                  <a:lnTo>
                    <a:pt x="3016885" y="183438"/>
                  </a:lnTo>
                  <a:lnTo>
                    <a:pt x="3018473" y="194546"/>
                  </a:lnTo>
                  <a:lnTo>
                    <a:pt x="3019742" y="205971"/>
                  </a:lnTo>
                  <a:lnTo>
                    <a:pt x="3020695" y="218031"/>
                  </a:lnTo>
                  <a:lnTo>
                    <a:pt x="3021012" y="229774"/>
                  </a:lnTo>
                  <a:lnTo>
                    <a:pt x="3021012" y="1276768"/>
                  </a:lnTo>
                  <a:lnTo>
                    <a:pt x="3013711" y="1272642"/>
                  </a:lnTo>
                  <a:lnTo>
                    <a:pt x="3006410" y="1268833"/>
                  </a:lnTo>
                  <a:lnTo>
                    <a:pt x="2999109" y="1265342"/>
                  </a:lnTo>
                  <a:lnTo>
                    <a:pt x="2991808" y="1262169"/>
                  </a:lnTo>
                  <a:lnTo>
                    <a:pt x="2983872" y="1258995"/>
                  </a:lnTo>
                  <a:lnTo>
                    <a:pt x="2976254" y="1256139"/>
                  </a:lnTo>
                  <a:lnTo>
                    <a:pt x="2968318" y="1253282"/>
                  </a:lnTo>
                  <a:lnTo>
                    <a:pt x="2960382" y="1251061"/>
                  </a:lnTo>
                  <a:lnTo>
                    <a:pt x="2952129" y="1248839"/>
                  </a:lnTo>
                  <a:lnTo>
                    <a:pt x="2944193" y="1247252"/>
                  </a:lnTo>
                  <a:lnTo>
                    <a:pt x="2935940" y="1245348"/>
                  </a:lnTo>
                  <a:lnTo>
                    <a:pt x="2927369" y="1244079"/>
                  </a:lnTo>
                  <a:lnTo>
                    <a:pt x="2919116" y="1242809"/>
                  </a:lnTo>
                  <a:lnTo>
                    <a:pt x="2910863" y="1242175"/>
                  </a:lnTo>
                  <a:lnTo>
                    <a:pt x="2901975" y="1241540"/>
                  </a:lnTo>
                  <a:lnTo>
                    <a:pt x="2893404" y="1241540"/>
                  </a:lnTo>
                  <a:lnTo>
                    <a:pt x="2646123" y="1213294"/>
                  </a:lnTo>
                  <a:lnTo>
                    <a:pt x="2646123" y="313876"/>
                  </a:lnTo>
                  <a:lnTo>
                    <a:pt x="374889" y="313876"/>
                  </a:lnTo>
                  <a:lnTo>
                    <a:pt x="374889" y="1959424"/>
                  </a:lnTo>
                  <a:lnTo>
                    <a:pt x="1610021" y="1959424"/>
                  </a:lnTo>
                  <a:lnTo>
                    <a:pt x="1923646" y="2273300"/>
                  </a:lnTo>
                  <a:lnTo>
                    <a:pt x="193952" y="2273300"/>
                  </a:lnTo>
                  <a:lnTo>
                    <a:pt x="183794" y="2273300"/>
                  </a:lnTo>
                  <a:lnTo>
                    <a:pt x="173953" y="2272348"/>
                  </a:lnTo>
                  <a:lnTo>
                    <a:pt x="164113" y="2270761"/>
                  </a:lnTo>
                  <a:lnTo>
                    <a:pt x="154908" y="2268857"/>
                  </a:lnTo>
                  <a:lnTo>
                    <a:pt x="145385" y="2266318"/>
                  </a:lnTo>
                  <a:lnTo>
                    <a:pt x="136496" y="2263144"/>
                  </a:lnTo>
                  <a:lnTo>
                    <a:pt x="127291" y="2259336"/>
                  </a:lnTo>
                  <a:lnTo>
                    <a:pt x="118720" y="2255528"/>
                  </a:lnTo>
                  <a:lnTo>
                    <a:pt x="109832" y="2250450"/>
                  </a:lnTo>
                  <a:lnTo>
                    <a:pt x="101579" y="2245689"/>
                  </a:lnTo>
                  <a:lnTo>
                    <a:pt x="93326" y="2240294"/>
                  </a:lnTo>
                  <a:lnTo>
                    <a:pt x="85390" y="2234264"/>
                  </a:lnTo>
                  <a:lnTo>
                    <a:pt x="77771" y="2227917"/>
                  </a:lnTo>
                  <a:lnTo>
                    <a:pt x="70470" y="2220935"/>
                  </a:lnTo>
                  <a:lnTo>
                    <a:pt x="63487" y="2213635"/>
                  </a:lnTo>
                  <a:lnTo>
                    <a:pt x="56821" y="2206018"/>
                  </a:lnTo>
                  <a:lnTo>
                    <a:pt x="50472" y="2198402"/>
                  </a:lnTo>
                  <a:lnTo>
                    <a:pt x="44441" y="2189833"/>
                  </a:lnTo>
                  <a:lnTo>
                    <a:pt x="38727" y="2181264"/>
                  </a:lnTo>
                  <a:lnTo>
                    <a:pt x="33013" y="2172060"/>
                  </a:lnTo>
                  <a:lnTo>
                    <a:pt x="28252" y="2162856"/>
                  </a:lnTo>
                  <a:lnTo>
                    <a:pt x="23490" y="2153335"/>
                  </a:lnTo>
                  <a:lnTo>
                    <a:pt x="19364" y="2143180"/>
                  </a:lnTo>
                  <a:lnTo>
                    <a:pt x="15237" y="2133024"/>
                  </a:lnTo>
                  <a:lnTo>
                    <a:pt x="11745" y="2122551"/>
                  </a:lnTo>
                  <a:lnTo>
                    <a:pt x="8888" y="2112078"/>
                  </a:lnTo>
                  <a:lnTo>
                    <a:pt x="6349" y="2100970"/>
                  </a:lnTo>
                  <a:lnTo>
                    <a:pt x="3809" y="2089862"/>
                  </a:lnTo>
                  <a:lnTo>
                    <a:pt x="2540" y="2078754"/>
                  </a:lnTo>
                  <a:lnTo>
                    <a:pt x="952" y="2067329"/>
                  </a:lnTo>
                  <a:lnTo>
                    <a:pt x="318" y="2055269"/>
                  </a:lnTo>
                  <a:lnTo>
                    <a:pt x="0" y="2043844"/>
                  </a:lnTo>
                  <a:lnTo>
                    <a:pt x="0" y="229774"/>
                  </a:lnTo>
                  <a:lnTo>
                    <a:pt x="318" y="218031"/>
                  </a:lnTo>
                  <a:lnTo>
                    <a:pt x="952" y="205971"/>
                  </a:lnTo>
                  <a:lnTo>
                    <a:pt x="2540" y="194546"/>
                  </a:lnTo>
                  <a:lnTo>
                    <a:pt x="3809" y="183438"/>
                  </a:lnTo>
                  <a:lnTo>
                    <a:pt x="6349" y="172330"/>
                  </a:lnTo>
                  <a:lnTo>
                    <a:pt x="8888" y="161540"/>
                  </a:lnTo>
                  <a:lnTo>
                    <a:pt x="11745" y="150749"/>
                  </a:lnTo>
                  <a:lnTo>
                    <a:pt x="15237" y="140276"/>
                  </a:lnTo>
                  <a:lnTo>
                    <a:pt x="19364" y="130121"/>
                  </a:lnTo>
                  <a:lnTo>
                    <a:pt x="23490" y="119965"/>
                  </a:lnTo>
                  <a:lnTo>
                    <a:pt x="28252" y="110444"/>
                  </a:lnTo>
                  <a:lnTo>
                    <a:pt x="33013" y="101240"/>
                  </a:lnTo>
                  <a:lnTo>
                    <a:pt x="38727" y="92037"/>
                  </a:lnTo>
                  <a:lnTo>
                    <a:pt x="44441" y="83468"/>
                  </a:lnTo>
                  <a:lnTo>
                    <a:pt x="50472" y="74899"/>
                  </a:lnTo>
                  <a:lnTo>
                    <a:pt x="56821" y="67282"/>
                  </a:lnTo>
                  <a:lnTo>
                    <a:pt x="63487" y="59665"/>
                  </a:lnTo>
                  <a:lnTo>
                    <a:pt x="70470" y="52366"/>
                  </a:lnTo>
                  <a:lnTo>
                    <a:pt x="77771" y="45384"/>
                  </a:lnTo>
                  <a:lnTo>
                    <a:pt x="85390" y="39036"/>
                  </a:lnTo>
                  <a:lnTo>
                    <a:pt x="93326" y="33324"/>
                  </a:lnTo>
                  <a:lnTo>
                    <a:pt x="101579" y="27611"/>
                  </a:lnTo>
                  <a:lnTo>
                    <a:pt x="109832" y="22851"/>
                  </a:lnTo>
                  <a:lnTo>
                    <a:pt x="118720" y="17773"/>
                  </a:lnTo>
                  <a:lnTo>
                    <a:pt x="127291" y="13964"/>
                  </a:lnTo>
                  <a:lnTo>
                    <a:pt x="136496" y="10156"/>
                  </a:lnTo>
                  <a:lnTo>
                    <a:pt x="145385" y="6982"/>
                  </a:lnTo>
                  <a:lnTo>
                    <a:pt x="154908" y="4443"/>
                  </a:lnTo>
                  <a:lnTo>
                    <a:pt x="164113" y="2539"/>
                  </a:lnTo>
                  <a:lnTo>
                    <a:pt x="173953" y="952"/>
                  </a:lnTo>
                  <a:lnTo>
                    <a:pt x="18379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2800">
                <a:solidFill>
                  <a:srgbClr val="FFFFFF"/>
                </a:solidFill>
              </a:endParaRPr>
            </a:p>
          </p:txBody>
        </p:sp>
        <p:sp>
          <p:nvSpPr>
            <p:cNvPr id="15" name="箭头: 上弧形 14">
              <a:extLst>
                <a:ext uri="{FF2B5EF4-FFF2-40B4-BE49-F238E27FC236}">
                  <a16:creationId xmlns:a16="http://schemas.microsoft.com/office/drawing/2014/main" xmlns="" id="{F6728321-553D-48A2-9536-D52A757981FE}"/>
                </a:ext>
              </a:extLst>
            </p:cNvPr>
            <p:cNvSpPr/>
            <p:nvPr/>
          </p:nvSpPr>
          <p:spPr>
            <a:xfrm>
              <a:off x="4285282" y="3666429"/>
              <a:ext cx="441108" cy="245358"/>
            </a:xfrm>
            <a:prstGeom prst="curvedDownArrow">
              <a:avLst>
                <a:gd name="adj1" fmla="val 50000"/>
                <a:gd name="adj2" fmla="val 50000"/>
                <a:gd name="adj3" fmla="val 25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6" name="箭头: 下弧形 15">
              <a:extLst>
                <a:ext uri="{FF2B5EF4-FFF2-40B4-BE49-F238E27FC236}">
                  <a16:creationId xmlns:a16="http://schemas.microsoft.com/office/drawing/2014/main" xmlns="" id="{11124EE1-3CBC-4189-B5DF-B13FB071D0B2}"/>
                </a:ext>
              </a:extLst>
            </p:cNvPr>
            <p:cNvSpPr/>
            <p:nvPr/>
          </p:nvSpPr>
          <p:spPr>
            <a:xfrm rot="10800000" flipV="1">
              <a:off x="4095027" y="3851274"/>
              <a:ext cx="469011" cy="297858"/>
            </a:xfrm>
            <a:prstGeom prst="curvedUpArrow">
              <a:avLst>
                <a:gd name="adj1" fmla="val 33124"/>
                <a:gd name="adj2" fmla="val 69766"/>
                <a:gd name="adj3" fmla="val 569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xmlns="" id="{D177E85A-A18E-4FDA-9652-65B8D25CB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284124" y="3645023"/>
              <a:ext cx="495787" cy="512074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xmlns="" id="{11C5A80E-74B9-4BF9-A09E-3F1EF80A2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clrChange>
                <a:clrFrom>
                  <a:srgbClr val="FEFFFF"/>
                </a:clrFrom>
                <a:clrTo>
                  <a:srgbClr val="FE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3275" y="3660688"/>
              <a:ext cx="520966" cy="49641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xmlns="" id="{FD02722D-FBAC-479A-8031-C515C958E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0" y="4230330"/>
              <a:ext cx="496625" cy="496625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xmlns="" id="{0B2E5B9C-B337-4D53-A09F-B05DE7E8DF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075" r="-4780"/>
            <a:stretch/>
          </p:blipFill>
          <p:spPr>
            <a:xfrm>
              <a:off x="2591835" y="1945835"/>
              <a:ext cx="1154155" cy="378144"/>
            </a:xfrm>
            <a:prstGeom prst="roundRect">
              <a:avLst>
                <a:gd name="adj" fmla="val 8594"/>
              </a:avLst>
            </a:prstGeom>
            <a:solidFill>
              <a:srgbClr val="FFFFFF"/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xmlns="" id="{506B787F-E7D4-478B-A162-542DC5E4C7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6189"/>
            <a:stretch/>
          </p:blipFill>
          <p:spPr>
            <a:xfrm>
              <a:off x="2611152" y="2366816"/>
              <a:ext cx="1046679" cy="33652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xmlns="" id="{CDF696D7-733A-441A-9F09-30644AAF2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5854" y="4234865"/>
              <a:ext cx="643210" cy="547240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xmlns="" id="{42AB65F1-B533-4F21-A3D0-89FF143C49BD}"/>
                </a:ext>
              </a:extLst>
            </p:cNvPr>
            <p:cNvSpPr/>
            <p:nvPr/>
          </p:nvSpPr>
          <p:spPr>
            <a:xfrm>
              <a:off x="7524328" y="3933056"/>
              <a:ext cx="1368151" cy="1044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schemeClr val="accent4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引入</a:t>
              </a:r>
              <a:r>
                <a:rPr lang="en-US" altLang="zh-CN" sz="1600" b="1" dirty="0">
                  <a:solidFill>
                    <a:schemeClr val="accent4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OpenStack</a:t>
              </a:r>
              <a:r>
                <a:rPr lang="zh-CN" altLang="en-US" sz="1600" b="1" dirty="0">
                  <a:solidFill>
                    <a:schemeClr val="accent4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优秀的项目、为</a:t>
              </a:r>
              <a:r>
                <a:rPr lang="en-US" altLang="zh-CN" sz="1600" b="1" dirty="0">
                  <a:solidFill>
                    <a:schemeClr val="accent4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OpenStack</a:t>
              </a:r>
              <a:r>
                <a:rPr lang="zh-CN" altLang="en-US" sz="1600" b="1" dirty="0">
                  <a:solidFill>
                    <a:schemeClr val="accent4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提供新的项目，开辟新的分支结构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xmlns="" id="{D8A044FD-6DBA-43B3-924B-61B2E80B2305}"/>
                </a:ext>
              </a:extLst>
            </p:cNvPr>
            <p:cNvSpPr/>
            <p:nvPr/>
          </p:nvSpPr>
          <p:spPr>
            <a:xfrm>
              <a:off x="467542" y="1378367"/>
              <a:ext cx="2053132" cy="16025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r>
                <a:rPr lang="zh-CN" altLang="en-US" sz="1400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、与阿里云社区形成互动，中国云作为私有云，阿里云作为公有云，可以将中国云好的项目内推到阿里云社区，也</a:t>
              </a:r>
              <a:r>
                <a:rPr lang="zh-CN" altLang="en-US" sz="14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可以将阿里云</a:t>
              </a:r>
              <a:r>
                <a:rPr lang="zh-CN" altLang="en-US" sz="1400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优秀的云服务引入中国云，形成良性的生态</a:t>
              </a:r>
              <a:endParaRPr lang="en-US" altLang="zh-CN" sz="14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en-US" altLang="zh-CN" sz="14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sz="1400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r>
                <a:rPr lang="zh-CN" altLang="en-US" sz="1400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、在各企业公司实现中国云项目落地，带动产业发展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xmlns="" id="{1C30F4CA-8962-442F-9865-ABD3A77FCFBE}"/>
                </a:ext>
              </a:extLst>
            </p:cNvPr>
            <p:cNvSpPr/>
            <p:nvPr/>
          </p:nvSpPr>
          <p:spPr>
            <a:xfrm>
              <a:off x="426913" y="3878265"/>
              <a:ext cx="1949679" cy="5827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b="1" dirty="0">
                  <a:solidFill>
                    <a:schemeClr val="accent6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r>
                <a:rPr lang="zh-CN" altLang="en-US" sz="1400" b="1" dirty="0">
                  <a:solidFill>
                    <a:schemeClr val="accent6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、引入学校优秀的技术成果</a:t>
              </a:r>
              <a:endParaRPr lang="en-US" altLang="zh-CN" sz="1400" b="1" dirty="0">
                <a:solidFill>
                  <a:schemeClr val="accent6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400" b="1" dirty="0">
                  <a:solidFill>
                    <a:schemeClr val="accent6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r>
                <a:rPr lang="zh-CN" altLang="en-US" sz="1400" b="1" dirty="0">
                  <a:solidFill>
                    <a:schemeClr val="accent6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、带动学校的科研方向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xmlns="" id="{BF59264F-2846-4A8B-A3CC-B0718C78793C}"/>
                </a:ext>
              </a:extLst>
            </p:cNvPr>
            <p:cNvSpPr/>
            <p:nvPr/>
          </p:nvSpPr>
          <p:spPr>
            <a:xfrm>
              <a:off x="6943191" y="1861881"/>
              <a:ext cx="1882351" cy="2428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b="1" dirty="0">
                  <a:solidFill>
                    <a:srgbClr val="00B050"/>
                  </a:solidFill>
                  <a:latin typeface="微软雅黑" pitchFamily="34" charset="-122"/>
                  <a:ea typeface="微软雅黑" pitchFamily="34" charset="-122"/>
                </a:rPr>
                <a:t>成为开源中国社区的领头羊</a:t>
              </a:r>
            </a:p>
          </p:txBody>
        </p:sp>
        <p:pic>
          <p:nvPicPr>
            <p:cNvPr id="27" name="Picture 2" descr="C:\工程文件\中国云开源社区\LOGO.png">
              <a:extLst>
                <a:ext uri="{FF2B5EF4-FFF2-40B4-BE49-F238E27FC236}">
                  <a16:creationId xmlns:a16="http://schemas.microsoft.com/office/drawing/2014/main" xmlns="" id="{C5036F17-E967-4491-AC63-0831021928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5096" y="4167235"/>
              <a:ext cx="1164657" cy="773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圆角矩形 29">
              <a:extLst>
                <a:ext uri="{FF2B5EF4-FFF2-40B4-BE49-F238E27FC236}">
                  <a16:creationId xmlns:a16="http://schemas.microsoft.com/office/drawing/2014/main" xmlns="" id="{973A5C3D-A122-4441-B865-1C02809C5C38}"/>
                </a:ext>
              </a:extLst>
            </p:cNvPr>
            <p:cNvSpPr/>
            <p:nvPr/>
          </p:nvSpPr>
          <p:spPr>
            <a:xfrm>
              <a:off x="370680" y="3666429"/>
              <a:ext cx="2160240" cy="1000752"/>
            </a:xfrm>
            <a:prstGeom prst="roundRect">
              <a:avLst>
                <a:gd name="adj" fmla="val 4552"/>
              </a:avLst>
            </a:prstGeom>
            <a:solidFill>
              <a:schemeClr val="accent6">
                <a:lumMod val="75000"/>
                <a:alpha val="10196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xmlns="" id="{F10ED9B5-B271-427A-8A9C-99CFAF09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595607" y="1288435"/>
              <a:ext cx="1230177" cy="414925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xmlns="" id="{46133F1E-3DDC-4EAF-9E36-A3F41C711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446739" y="2115279"/>
              <a:ext cx="1808858" cy="1867206"/>
            </a:xfrm>
            <a:prstGeom prst="rect">
              <a:avLst/>
            </a:prstGeom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xmlns="" id="{40C99097-5AF5-43B9-AA59-49B756C0AE40}"/>
                </a:ext>
              </a:extLst>
            </p:cNvPr>
            <p:cNvSpPr txBox="1"/>
            <p:nvPr/>
          </p:nvSpPr>
          <p:spPr>
            <a:xfrm>
              <a:off x="7032898" y="2453117"/>
              <a:ext cx="1808858" cy="123835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FF0000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以最小</a:t>
              </a:r>
              <a:r>
                <a:rPr lang="en-US" altLang="zh-CN" sz="1600" dirty="0">
                  <a:solidFill>
                    <a:srgbClr val="FF0000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API</a:t>
              </a:r>
              <a:r>
                <a:rPr lang="zh-CN" altLang="en-US" sz="1600" dirty="0">
                  <a:solidFill>
                    <a:srgbClr val="FF0000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为核心，聚集开发合作伙伴，形成共建共享生态。开发更多符合中国经济、社会、文化的特色云组件</a:t>
              </a:r>
              <a:r>
                <a:rPr lang="en-US" altLang="zh-CN" sz="1600" dirty="0">
                  <a:solidFill>
                    <a:srgbClr val="FF0000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/</a:t>
              </a:r>
              <a:r>
                <a:rPr lang="zh-CN" altLang="en-US" sz="1600" dirty="0">
                  <a:solidFill>
                    <a:srgbClr val="FF0000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插件。</a:t>
              </a:r>
            </a:p>
          </p:txBody>
        </p:sp>
      </p:grpSp>
      <p:sp>
        <p:nvSpPr>
          <p:cNvPr id="33" name="平行四边形 32">
            <a:extLst>
              <a:ext uri="{FF2B5EF4-FFF2-40B4-BE49-F238E27FC236}">
                <a16:creationId xmlns:a16="http://schemas.microsoft.com/office/drawing/2014/main" xmlns="" id="{EE11D6B3-D905-4C88-A705-8F694EF6EDAC}"/>
              </a:ext>
            </a:extLst>
          </p:cNvPr>
          <p:cNvSpPr/>
          <p:nvPr/>
        </p:nvSpPr>
        <p:spPr>
          <a:xfrm flipV="1">
            <a:off x="260512" y="600574"/>
            <a:ext cx="3852010" cy="97532"/>
          </a:xfrm>
          <a:prstGeom prst="parallelogram">
            <a:avLst>
              <a:gd name="adj" fmla="val 220818"/>
            </a:avLst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38"/>
          </a:p>
        </p:txBody>
      </p:sp>
      <p:sp>
        <p:nvSpPr>
          <p:cNvPr id="34" name="平行四边形 33">
            <a:extLst>
              <a:ext uri="{FF2B5EF4-FFF2-40B4-BE49-F238E27FC236}">
                <a16:creationId xmlns:a16="http://schemas.microsoft.com/office/drawing/2014/main" xmlns="" id="{0963F312-1B8E-4119-8FC9-60CAA6E5068D}"/>
              </a:ext>
            </a:extLst>
          </p:cNvPr>
          <p:cNvSpPr/>
          <p:nvPr/>
        </p:nvSpPr>
        <p:spPr>
          <a:xfrm flipV="1">
            <a:off x="4063762" y="600574"/>
            <a:ext cx="1170231" cy="97532"/>
          </a:xfrm>
          <a:prstGeom prst="parallelogram">
            <a:avLst>
              <a:gd name="adj" fmla="val 220818"/>
            </a:avLst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38"/>
          </a:p>
        </p:txBody>
      </p:sp>
      <p:sp>
        <p:nvSpPr>
          <p:cNvPr id="35" name="平行四边形 34">
            <a:extLst>
              <a:ext uri="{FF2B5EF4-FFF2-40B4-BE49-F238E27FC236}">
                <a16:creationId xmlns:a16="http://schemas.microsoft.com/office/drawing/2014/main" xmlns="" id="{67DCDC4A-744D-468C-8970-DD776E7FDB55}"/>
              </a:ext>
            </a:extLst>
          </p:cNvPr>
          <p:cNvSpPr/>
          <p:nvPr/>
        </p:nvSpPr>
        <p:spPr>
          <a:xfrm flipV="1">
            <a:off x="5233993" y="600575"/>
            <a:ext cx="877673" cy="97531"/>
          </a:xfrm>
          <a:prstGeom prst="parallelogram">
            <a:avLst>
              <a:gd name="adj" fmla="val 220818"/>
            </a:avLst>
          </a:prstGeom>
          <a:solidFill>
            <a:srgbClr val="144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38"/>
          </a:p>
        </p:txBody>
      </p:sp>
      <p:sp>
        <p:nvSpPr>
          <p:cNvPr id="36" name="平行四边形 35">
            <a:extLst>
              <a:ext uri="{FF2B5EF4-FFF2-40B4-BE49-F238E27FC236}">
                <a16:creationId xmlns:a16="http://schemas.microsoft.com/office/drawing/2014/main" xmlns="" id="{60EF00F5-F7C5-4491-B98A-9DF3FF8B32BC}"/>
              </a:ext>
            </a:extLst>
          </p:cNvPr>
          <p:cNvSpPr/>
          <p:nvPr/>
        </p:nvSpPr>
        <p:spPr>
          <a:xfrm flipV="1">
            <a:off x="6111665" y="600573"/>
            <a:ext cx="487597" cy="97531"/>
          </a:xfrm>
          <a:prstGeom prst="parallelogram">
            <a:avLst>
              <a:gd name="adj" fmla="val 220818"/>
            </a:avLst>
          </a:prstGeom>
          <a:solidFill>
            <a:srgbClr val="133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38"/>
          </a:p>
        </p:txBody>
      </p:sp>
      <p:sp>
        <p:nvSpPr>
          <p:cNvPr id="37" name="TextBox 10">
            <a:extLst>
              <a:ext uri="{FF2B5EF4-FFF2-40B4-BE49-F238E27FC236}">
                <a16:creationId xmlns:a16="http://schemas.microsoft.com/office/drawing/2014/main" xmlns="" id="{4BFD6035-4271-453C-8DC8-83CDDC02E373}"/>
              </a:ext>
            </a:extLst>
          </p:cNvPr>
          <p:cNvSpPr txBox="1"/>
          <p:nvPr/>
        </p:nvSpPr>
        <p:spPr>
          <a:xfrm>
            <a:off x="626250" y="108326"/>
            <a:ext cx="35963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406" dirty="0" smtClean="0">
                <a:latin typeface="黑体" panose="02010600030101010101" pitchFamily="2" charset="-122"/>
                <a:ea typeface="黑体" panose="02010600030101010101" pitchFamily="2" charset="-122"/>
              </a:rPr>
              <a:t>中国云开源</a:t>
            </a:r>
            <a:r>
              <a:rPr lang="zh-CN" altLang="en-US" sz="2000" spc="406" dirty="0" smtClean="0">
                <a:latin typeface="黑体" panose="02010600030101010101" pitchFamily="2" charset="-122"/>
                <a:ea typeface="黑体" panose="02010600030101010101" pitchFamily="2" charset="-122"/>
              </a:rPr>
              <a:t>社区运作</a:t>
            </a:r>
            <a:r>
              <a:rPr lang="zh-CN" altLang="en-US" sz="2000" b="1" spc="406" dirty="0" smtClean="0">
                <a:latin typeface="黑体" panose="02010600030101010101" pitchFamily="2" charset="-122"/>
                <a:ea typeface="黑体" panose="02010600030101010101" pitchFamily="2" charset="-122"/>
              </a:rPr>
              <a:t>模式</a:t>
            </a:r>
            <a:endParaRPr lang="zh-CN" altLang="en-US" sz="2000" b="1" spc="406" dirty="0">
              <a:latin typeface="黑体" panose="02010600030101010101" pitchFamily="2" charset="-122"/>
              <a:ea typeface="黑体" panose="02010600030101010101" pitchFamily="2" charset="-122"/>
            </a:endParaRPr>
          </a:p>
        </p:txBody>
      </p:sp>
      <p:grpSp>
        <p:nvGrpSpPr>
          <p:cNvPr id="38" name="Group 7">
            <a:extLst>
              <a:ext uri="{FF2B5EF4-FFF2-40B4-BE49-F238E27FC236}">
                <a16:creationId xmlns:a16="http://schemas.microsoft.com/office/drawing/2014/main" xmlns="" id="{FE19735A-E38E-490A-BC0A-8A638C7AA18D}"/>
              </a:ext>
            </a:extLst>
          </p:cNvPr>
          <p:cNvGrpSpPr>
            <a:grpSpLocks/>
          </p:cNvGrpSpPr>
          <p:nvPr/>
        </p:nvGrpSpPr>
        <p:grpSpPr bwMode="auto">
          <a:xfrm>
            <a:off x="244052" y="261911"/>
            <a:ext cx="292558" cy="154387"/>
            <a:chOff x="0" y="0"/>
            <a:chExt cx="1041399" cy="549275"/>
          </a:xfrm>
          <a:solidFill>
            <a:schemeClr val="bg1"/>
          </a:solidFill>
        </p:grpSpPr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xmlns="" id="{AC6D9643-C617-4FF0-ABFF-40F12F7A5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38"/>
            </a:p>
          </p:txBody>
        </p:sp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xmlns="" id="{6B344ED4-8395-4ACB-938E-3D355A1BC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38"/>
            </a:p>
          </p:txBody>
        </p:sp>
        <p:sp>
          <p:nvSpPr>
            <p:cNvPr id="41" name="Freeform 18">
              <a:extLst>
                <a:ext uri="{FF2B5EF4-FFF2-40B4-BE49-F238E27FC236}">
                  <a16:creationId xmlns:a16="http://schemas.microsoft.com/office/drawing/2014/main" xmlns="" id="{12B598ED-BBD0-4499-BEF5-F1695C18C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38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5096809" y="6007100"/>
            <a:ext cx="30922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中国</a:t>
            </a:r>
            <a:r>
              <a:rPr lang="zh-CN" altLang="en-US" dirty="0" smtClean="0">
                <a:solidFill>
                  <a:srgbClr val="FF0000"/>
                </a:solidFill>
              </a:rPr>
              <a:t>云开源基金会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45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7"/>
          <p:cNvSpPr txBox="1"/>
          <p:nvPr/>
        </p:nvSpPr>
        <p:spPr>
          <a:xfrm>
            <a:off x="478582" y="395953"/>
            <a:ext cx="8352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 smtClean="0">
                <a:solidFill>
                  <a:srgbClr val="96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开</a:t>
            </a:r>
            <a:r>
              <a:rPr lang="zh-CN" altLang="en-US" sz="2800" dirty="0" smtClean="0">
                <a:solidFill>
                  <a:srgbClr val="96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源社区主页</a:t>
            </a:r>
            <a:endParaRPr lang="zh-CN" altLang="en-US" sz="3200" dirty="0">
              <a:solidFill>
                <a:srgbClr val="96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106" name="矩形 105"/>
          <p:cNvSpPr/>
          <p:nvPr/>
        </p:nvSpPr>
        <p:spPr bwMode="auto">
          <a:xfrm>
            <a:off x="1167840" y="1340768"/>
            <a:ext cx="5400600" cy="4000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r>
              <a:rPr lang="zh-CN" altLang="en-US" sz="2000" spc="-100" dirty="0" smtClean="0">
                <a:solidFill>
                  <a:srgbClr val="0000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中国云开源软件开发示范社区</a:t>
            </a:r>
            <a:endParaRPr lang="zh-CN" altLang="en-US" sz="2000" spc="-100" dirty="0">
              <a:solidFill>
                <a:srgbClr val="00004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44900" y="1738190"/>
            <a:ext cx="5926370" cy="412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0000" lvl="1" indent="-360000" algn="just">
              <a:lnSpc>
                <a:spcPts val="25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000" spc="-100" dirty="0" smtClean="0">
                <a:solidFill>
                  <a:srgbClr val="0000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已完成门户</a:t>
            </a:r>
            <a:r>
              <a:rPr lang="zh-CN" altLang="en-US" sz="2000" spc="-100" dirty="0">
                <a:solidFill>
                  <a:srgbClr val="0000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搭建</a:t>
            </a:r>
            <a:r>
              <a:rPr lang="zh-CN" altLang="en-US" sz="2000" spc="-100" dirty="0" smtClean="0">
                <a:solidFill>
                  <a:srgbClr val="0000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，开始</a:t>
            </a:r>
            <a:r>
              <a:rPr lang="zh-CN" altLang="en-US" sz="2000" spc="-100" dirty="0">
                <a:solidFill>
                  <a:srgbClr val="0000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引进开源项目进行推广</a:t>
            </a:r>
            <a:endParaRPr lang="en-US" altLang="zh-CN" sz="2000" spc="-100" dirty="0">
              <a:solidFill>
                <a:srgbClr val="00004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6614" y="2744669"/>
            <a:ext cx="5345694" cy="412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20000" indent="-360000">
              <a:lnSpc>
                <a:spcPts val="25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000" spc="-100" dirty="0" smtClean="0">
                <a:solidFill>
                  <a:srgbClr val="0000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引进</a:t>
            </a:r>
            <a:r>
              <a:rPr lang="zh-CN" altLang="en-US" sz="2000" spc="-100" dirty="0">
                <a:solidFill>
                  <a:srgbClr val="0000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来自清华大学、</a:t>
            </a:r>
            <a:r>
              <a:rPr lang="zh-CN" altLang="en-US" sz="2000" spc="-100" dirty="0" smtClean="0">
                <a:solidFill>
                  <a:srgbClr val="0000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北航等开源项目</a:t>
            </a:r>
            <a:r>
              <a:rPr lang="en-US" altLang="zh-CN" sz="2000" spc="-100" dirty="0">
                <a:solidFill>
                  <a:srgbClr val="0000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zh-CN" altLang="en-US" sz="2000" spc="-100" dirty="0">
                <a:solidFill>
                  <a:srgbClr val="0000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</a:t>
            </a:r>
            <a:endParaRPr lang="en-US" altLang="zh-CN" sz="2000" spc="-100" dirty="0">
              <a:solidFill>
                <a:srgbClr val="00004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xmlns="" id="{4344D084-EA89-4C7D-A850-E216E4006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726" y="3241244"/>
            <a:ext cx="5413086" cy="220398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342678" y="2204864"/>
            <a:ext cx="423224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u="sng" kern="100" dirty="0">
                <a:solidFill>
                  <a:srgbClr val="0563C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hlinkClick r:id="rId4"/>
              </a:rPr>
              <a:t>http://bbs.cloud-edu.cn/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dirty="0"/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xmlns="" id="{B62B3918-A1E8-43D3-B088-F9DC8FBBB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2180" y="1247520"/>
            <a:ext cx="4248472" cy="550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5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7"/>
          <p:cNvSpPr txBox="1"/>
          <p:nvPr/>
        </p:nvSpPr>
        <p:spPr>
          <a:xfrm>
            <a:off x="478582" y="395953"/>
            <a:ext cx="8352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spcBef>
                <a:spcPts val="0"/>
              </a:spcBef>
              <a:spcAft>
                <a:spcPts val="0"/>
              </a:spcAft>
            </a:pPr>
            <a:r>
              <a:rPr lang="zh-CN" altLang="en-US" sz="3200" dirty="0" smtClean="0">
                <a:solidFill>
                  <a:srgbClr val="96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软件工程工具</a:t>
            </a:r>
            <a:endParaRPr lang="zh-CN" altLang="en-US" sz="3200" dirty="0">
              <a:solidFill>
                <a:srgbClr val="96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546794" y="1264872"/>
            <a:ext cx="4557712" cy="4000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eaLnBrk="0" hangingPunct="0">
              <a:spcBef>
                <a:spcPct val="30000"/>
              </a:spcBef>
              <a:defRPr/>
            </a:pPr>
            <a:r>
              <a:rPr lang="zh-CN" altLang="en-US" sz="2000" spc="-100" dirty="0" smtClean="0">
                <a:solidFill>
                  <a:srgbClr val="0000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</a:t>
            </a:r>
            <a:r>
              <a:rPr lang="zh-CN" altLang="en-US" sz="2000" spc="-100" dirty="0">
                <a:solidFill>
                  <a:srgbClr val="0000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自动构建和自动化测试平台</a:t>
            </a:r>
          </a:p>
        </p:txBody>
      </p:sp>
      <p:sp>
        <p:nvSpPr>
          <p:cNvPr id="4" name="矩形 3"/>
          <p:cNvSpPr/>
          <p:nvPr/>
        </p:nvSpPr>
        <p:spPr>
          <a:xfrm>
            <a:off x="628204" y="1930502"/>
            <a:ext cx="3744416" cy="412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17200" lvl="1" indent="-360000">
              <a:lnSpc>
                <a:spcPts val="25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000" spc="-100" dirty="0" smtClean="0">
                <a:solidFill>
                  <a:srgbClr val="0000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开源项目自动化构建平台</a:t>
            </a:r>
            <a:endParaRPr lang="en-US" altLang="zh-CN" sz="2000" spc="-100" dirty="0">
              <a:solidFill>
                <a:srgbClr val="00004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24860" y="3658694"/>
            <a:ext cx="3747760" cy="412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17200" lvl="1" indent="-360000">
              <a:lnSpc>
                <a:spcPts val="25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000" spc="-100" dirty="0" smtClean="0">
                <a:solidFill>
                  <a:srgbClr val="0000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开源项目自动化测试平台</a:t>
            </a:r>
            <a:endParaRPr lang="en-US" altLang="zh-CN" sz="2000" spc="-100" dirty="0">
              <a:solidFill>
                <a:srgbClr val="00004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 descr="数据所有者不愿分享&#10;" title="数据所有者不愿分享"/>
          <p:cNvSpPr/>
          <p:nvPr/>
        </p:nvSpPr>
        <p:spPr>
          <a:xfrm>
            <a:off x="656753" y="2512068"/>
            <a:ext cx="1257119" cy="753551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3" name="圆角矩形 22" descr="数据所有者不愿分享&#10;" title="数据所有者不愿分享"/>
          <p:cNvSpPr/>
          <p:nvPr/>
        </p:nvSpPr>
        <p:spPr>
          <a:xfrm>
            <a:off x="2334145" y="2512070"/>
            <a:ext cx="1445766" cy="75355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圆角矩形 23" descr="数据所有者不愿分享&#10;" title="数据所有者不愿分享"/>
          <p:cNvSpPr/>
          <p:nvPr/>
        </p:nvSpPr>
        <p:spPr>
          <a:xfrm>
            <a:off x="4134345" y="2512068"/>
            <a:ext cx="1445766" cy="753551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667857" y="2726092"/>
            <a:ext cx="1246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just"/>
            <a:r>
              <a:rPr lang="zh-CN" altLang="en-US" sz="1600" b="0" spc="-100" dirty="0" smtClean="0">
                <a:solidFill>
                  <a:srgbClr val="0000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准备云资源</a:t>
            </a:r>
            <a:endParaRPr lang="zh-CN" altLang="en-US" dirty="0">
              <a:solidFill>
                <a:srgbClr val="000046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34145" y="2596455"/>
            <a:ext cx="1355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just"/>
            <a:r>
              <a:rPr lang="zh-CN" altLang="en-US" sz="1600" b="0" spc="-100" dirty="0" smtClean="0">
                <a:solidFill>
                  <a:srgbClr val="0000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创建项目、配置环境</a:t>
            </a:r>
            <a:endParaRPr lang="zh-CN" altLang="en-US" dirty="0">
              <a:solidFill>
                <a:srgbClr val="000046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34345" y="2596454"/>
            <a:ext cx="1355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just"/>
            <a:r>
              <a:rPr lang="zh-CN" altLang="en-US" sz="1600" b="0" spc="-100" dirty="0" smtClean="0">
                <a:solidFill>
                  <a:srgbClr val="0000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抓取</a:t>
            </a:r>
            <a:r>
              <a:rPr lang="en-US" altLang="zh-CN" sz="1600" b="0" spc="-100" dirty="0" smtClean="0">
                <a:solidFill>
                  <a:srgbClr val="0000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1600" b="0" spc="-100" dirty="0" smtClean="0">
                <a:solidFill>
                  <a:srgbClr val="0000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更新代码</a:t>
            </a:r>
            <a:endParaRPr lang="zh-CN" altLang="en-US" dirty="0">
              <a:solidFill>
                <a:srgbClr val="000046"/>
              </a:solidFill>
            </a:endParaRPr>
          </a:p>
        </p:txBody>
      </p:sp>
      <p:sp>
        <p:nvSpPr>
          <p:cNvPr id="28" name="圆角矩形 27" descr="数据所有者不愿分享&#10;" title="数据所有者不愿分享"/>
          <p:cNvSpPr/>
          <p:nvPr/>
        </p:nvSpPr>
        <p:spPr>
          <a:xfrm>
            <a:off x="5934545" y="2518593"/>
            <a:ext cx="1008112" cy="753551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TextBox 28"/>
          <p:cNvSpPr txBox="1"/>
          <p:nvPr/>
        </p:nvSpPr>
        <p:spPr>
          <a:xfrm>
            <a:off x="5954164" y="2733876"/>
            <a:ext cx="1060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just"/>
            <a:r>
              <a:rPr lang="zh-CN" altLang="en-US" sz="1600" b="0" spc="-100" dirty="0" smtClean="0">
                <a:solidFill>
                  <a:srgbClr val="0000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部署软件</a:t>
            </a:r>
            <a:endParaRPr lang="zh-CN" altLang="en-US" dirty="0">
              <a:solidFill>
                <a:srgbClr val="000046"/>
              </a:solidFill>
            </a:endParaRPr>
          </a:p>
        </p:txBody>
      </p:sp>
      <p:sp>
        <p:nvSpPr>
          <p:cNvPr id="2" name="右箭头 1"/>
          <p:cNvSpPr/>
          <p:nvPr/>
        </p:nvSpPr>
        <p:spPr>
          <a:xfrm>
            <a:off x="1978039" y="2733877"/>
            <a:ext cx="356106" cy="33076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右箭头 30"/>
          <p:cNvSpPr/>
          <p:nvPr/>
        </p:nvSpPr>
        <p:spPr>
          <a:xfrm>
            <a:off x="3779911" y="2751922"/>
            <a:ext cx="356106" cy="33076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5601989" y="2733877"/>
            <a:ext cx="356106" cy="33076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22" y="4071628"/>
            <a:ext cx="4191000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3">
            <a:extLst>
              <a:ext uri="{FF2B5EF4-FFF2-40B4-BE49-F238E27FC236}">
                <a16:creationId xmlns:a16="http://schemas.microsoft.com/office/drawing/2014/main" xmlns="" id="{16EE1F93-8F87-42D0-91DC-B6CEBC3F3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782" y="3627607"/>
            <a:ext cx="5917798" cy="2314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665" y="1268760"/>
            <a:ext cx="4934001" cy="2149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4334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08161632"/>
  <p:tag name="MH_LIBRARY" val="GRAPHIC"/>
  <p:tag name="MH_TYPE" val="SubTitle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08161632"/>
  <p:tag name="MH_LIBRARY" val="GRAPHIC"/>
  <p:tag name="MH_TYPE" val="SubTitle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08161632"/>
  <p:tag name="MH_LIBRARY" val="GRAPHIC"/>
  <p:tag name="MH_TYPE" val="SubTitle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08161632"/>
  <p:tag name="MH_LIBRARY" val="GRAPHIC"/>
  <p:tag name="MH_TYPE" val="SubTitle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08161632"/>
  <p:tag name="MH_LIBRARY" val="GRAPHIC"/>
  <p:tag name="MH_TYPE" val="SubTitle"/>
  <p:tag name="MH_ORDE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08161632"/>
  <p:tag name="MH_LIBRARY" val="GRAPHIC"/>
  <p:tag name="MH_TYPE" val="SubTitle"/>
  <p:tag name="MH_ORDE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08161632"/>
  <p:tag name="MH_LIBRARY" val="GRAPHIC"/>
  <p:tag name="MH_TYPE" val="SubTitle"/>
  <p:tag name="MH_ORDE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08161632"/>
  <p:tag name="MH_LIBRARY" val="GRAPHIC"/>
  <p:tag name="MH_TYPE" val="SubTitle"/>
  <p:tag name="MH_ORDER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08161632"/>
  <p:tag name="MH_LIBRARY" val="GRAPHIC"/>
  <p:tag name="MH_TYPE" val="SubTitle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08161632"/>
  <p:tag name="MH_LIBRARY" val="GRAPHIC"/>
  <p:tag name="MH_TYPE" val="SubTitle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109143414"/>
  <p:tag name="MH_LIBRARY" val="GRAPHIC"/>
  <p:tag name="MH_TYPE" val="Other"/>
  <p:tag name="MH_ORDER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08161632"/>
  <p:tag name="MH_LIBRARY" val="GRAPHIC"/>
  <p:tag name="MH_TYPE" val="SubTitle"/>
  <p:tag name="MH_ORDE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109143414"/>
  <p:tag name="MH_LIBRARY" val="GRAPHIC"/>
  <p:tag name="MH_TYPE" val="Other"/>
  <p:tag name="MH_ORDER" val="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109143414"/>
  <p:tag name="MH_LIBRARY" val="GRAPHIC"/>
  <p:tag name="MH_TYPE" val="Other"/>
  <p:tag name="MH_ORDER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109143414"/>
  <p:tag name="MH_LIBRARY" val="GRAPHIC"/>
  <p:tag name="MH_TYPE" val="Other"/>
  <p:tag name="MH_ORDER" val="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109143414"/>
  <p:tag name="MH_LIBRARY" val="GRAPHIC"/>
  <p:tag name="MH_TYPE" val="Other"/>
  <p:tag name="MH_ORDER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08161632"/>
  <p:tag name="MH_LIBRARY" val="GRAPHIC"/>
  <p:tag name="MH_TYPE" val="SubTitle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08161632"/>
  <p:tag name="MH_LIBRARY" val="GRAPHIC"/>
  <p:tag name="MH_TYPE" val="SubTitle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08161632"/>
  <p:tag name="MH_LIBRARY" val="GRAPHIC"/>
  <p:tag name="MH_TYPE" val="SubTitle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08161632"/>
  <p:tag name="MH_LIBRARY" val="GRAPHIC"/>
  <p:tag name="MH_TYPE" val="SubTitle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08161632"/>
  <p:tag name="MH_LIBRARY" val="GRAPHIC"/>
  <p:tag name="MH_TYPE" val="SubTitle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08161632"/>
  <p:tag name="MH_LIBRARY" val="GRAPHIC"/>
  <p:tag name="MH_TYPE" val="SubTitle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08161632"/>
  <p:tag name="MH_LIBRARY" val="GRAPHIC"/>
  <p:tag name="MH_TYPE" val="SubTitle"/>
  <p:tag name="MH_ORDER" val="1"/>
</p:tagLst>
</file>

<file path=ppt/theme/theme1.xml><?xml version="1.0" encoding="utf-8"?>
<a:theme xmlns:a="http://schemas.openxmlformats.org/drawingml/2006/main" name="1_模板-高技术中心-交通处">
  <a:themeElements>
    <a:clrScheme name="1_模板-高技术中心-交通处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模板-高技术中心-交通处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0C0"/>
        </a:solidFill>
      </a:spPr>
      <a:bodyPr/>
      <a:lstStyle/>
      <a:style>
        <a:lnRef idx="3">
          <a:schemeClr val="lt1">
            <a:hueOff val="0"/>
            <a:satOff val="0"/>
            <a:lumOff val="0"/>
            <a:alphaOff val="0"/>
          </a:schemeClr>
        </a:lnRef>
        <a:fillRef idx="1">
          <a:scrgbClr r="0" g="0" b="0"/>
        </a:fillRef>
        <a:effectRef idx="1">
          <a:schemeClr val="accent1">
            <a:hueOff val="0"/>
            <a:satOff val="0"/>
            <a:lumOff val="0"/>
            <a:alphaOff val="0"/>
          </a:schemeClr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5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1_模板-高技术中心-交通处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模板-高技术中心-交通处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模板-高技术中心-交通处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模板-高技术中心-交通处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模板-高技术中心-交通处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模板-高技术中心-交通处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模板-高技术中心-交通处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模板-高技术中心-交通处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模板-高技术中心-交通处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模板-高技术中心-交通处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模板-高技术中心-交通处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模板-高技术中心-交通处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1_模板-高技术中心-交通处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13667</TotalTime>
  <Pages>0</Pages>
  <Words>952</Words>
  <Characters>0</Characters>
  <Application>Microsoft Office PowerPoint</Application>
  <DocSecurity>0</DocSecurity>
  <PresentationFormat>自定义</PresentationFormat>
  <Lines>0</Lines>
  <Paragraphs>174</Paragraphs>
  <Slides>7</Slides>
  <Notes>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8" baseType="lpstr">
      <vt:lpstr>1_模板-高技术中心-交通处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WwW.YlmF.CoM</Company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雨林木风</dc:creator>
  <cp:lastModifiedBy>liuyb</cp:lastModifiedBy>
  <cp:revision>2260</cp:revision>
  <cp:lastPrinted>2017-11-24T02:18:14Z</cp:lastPrinted>
  <dcterms:created xsi:type="dcterms:W3CDTF">2011-08-05T02:52:27Z</dcterms:created>
  <dcterms:modified xsi:type="dcterms:W3CDTF">2018-11-24T08:40:59Z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2052-6.6.0.2671</vt:lpwstr>
  </property>
</Properties>
</file>